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59" r:id="rId7"/>
    <p:sldId id="286" r:id="rId8"/>
    <p:sldId id="262" r:id="rId9"/>
    <p:sldId id="287" r:id="rId10"/>
    <p:sldId id="288" r:id="rId11"/>
    <p:sldId id="283" r:id="rId12"/>
    <p:sldId id="285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37C"/>
    <a:srgbClr val="002060"/>
    <a:srgbClr val="001D5C"/>
    <a:srgbClr val="07294D"/>
    <a:srgbClr val="0A2D58"/>
    <a:srgbClr val="FFC600"/>
    <a:srgbClr val="333333"/>
    <a:srgbClr val="005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803"/>
    <p:restoredTop sz="94694"/>
  </p:normalViewPr>
  <p:slideViewPr>
    <p:cSldViewPr snapToGrid="0" snapToObjects="1">
      <p:cViewPr varScale="1">
        <p:scale>
          <a:sx n="147" d="100"/>
          <a:sy n="147" d="100"/>
        </p:scale>
        <p:origin x="216" y="5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D178C-C87F-CE48-A0D4-164DED60EE4F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62D5A-6FB5-E846-84B3-0222F6ECC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49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62D5A-6FB5-E846-84B3-0222F6ECC1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02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62D5A-6FB5-E846-84B3-0222F6ECC1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07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62D5A-6FB5-E846-84B3-0222F6ECC1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46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62D5A-6FB5-E846-84B3-0222F6ECC1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46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62D5A-6FB5-E846-84B3-0222F6ECC1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9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62D5A-6FB5-E846-84B3-0222F6ECC1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62D5A-6FB5-E846-84B3-0222F6ECC1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39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2747-A5D8-3C43-818D-F34EC9AB2FEB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0017-67F9-6F48-B69B-45C80ED46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40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2747-A5D8-3C43-818D-F34EC9AB2FEB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0017-67F9-6F48-B69B-45C80ED46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65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2747-A5D8-3C43-818D-F34EC9AB2FEB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0017-67F9-6F48-B69B-45C80ED46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97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2747-A5D8-3C43-818D-F34EC9AB2FEB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0017-67F9-6F48-B69B-45C80ED46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53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2747-A5D8-3C43-818D-F34EC9AB2FEB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0017-67F9-6F48-B69B-45C80ED46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73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2747-A5D8-3C43-818D-F34EC9AB2FEB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0017-67F9-6F48-B69B-45C80ED46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87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2747-A5D8-3C43-818D-F34EC9AB2FEB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0017-67F9-6F48-B69B-45C80ED46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96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2747-A5D8-3C43-818D-F34EC9AB2FEB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0017-67F9-6F48-B69B-45C80ED46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76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2747-A5D8-3C43-818D-F34EC9AB2FEB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0017-67F9-6F48-B69B-45C80ED46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80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2747-A5D8-3C43-818D-F34EC9AB2FEB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0017-67F9-6F48-B69B-45C80ED46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11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2747-A5D8-3C43-818D-F34EC9AB2FEB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0017-67F9-6F48-B69B-45C80ED46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1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B2747-A5D8-3C43-818D-F34EC9AB2FEB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D0017-67F9-6F48-B69B-45C80ED46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2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tall building with many windows&#10;&#10;Description automatically generated with medium confidence">
            <a:extLst>
              <a:ext uri="{FF2B5EF4-FFF2-40B4-BE49-F238E27FC236}">
                <a16:creationId xmlns:a16="http://schemas.microsoft.com/office/drawing/2014/main" id="{190504E7-CC89-EE42-817A-5C65717A7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39587" cy="5145985"/>
          </a:xfrm>
          <a:prstGeom prst="rect">
            <a:avLst/>
          </a:prstGeom>
        </p:spPr>
      </p:pic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478080" y="1057805"/>
            <a:ext cx="4364182" cy="1194955"/>
          </a:xfrm>
        </p:spPr>
        <p:txBody>
          <a:bodyPr>
            <a:normAutofit/>
          </a:bodyPr>
          <a:lstStyle/>
          <a:p>
            <a:pPr algn="r"/>
            <a:r>
              <a:rPr lang="en-US" sz="1200" dirty="0">
                <a:solidFill>
                  <a:srgbClr val="07294D"/>
                </a:solidFill>
                <a:latin typeface="+mj-lt"/>
                <a:cs typeface="Futura Heavy"/>
              </a:rPr>
              <a:t>Month</a:t>
            </a:r>
            <a:r>
              <a:rPr lang="en-US" sz="1200" dirty="0">
                <a:solidFill>
                  <a:srgbClr val="07294D"/>
                </a:solidFill>
                <a:latin typeface="+mj-lt"/>
                <a:cs typeface="Futura Book BT"/>
              </a:rPr>
              <a:t> Year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411802" y="294691"/>
            <a:ext cx="6430460" cy="763114"/>
          </a:xfrm>
        </p:spPr>
        <p:txBody>
          <a:bodyPr>
            <a:normAutofit/>
          </a:bodyPr>
          <a:lstStyle/>
          <a:p>
            <a:pPr algn="r"/>
            <a:r>
              <a:rPr lang="en-US" sz="2700" dirty="0">
                <a:solidFill>
                  <a:srgbClr val="07294D"/>
                </a:solidFill>
                <a:cs typeface="Futura Heavy"/>
              </a:rPr>
              <a:t>Presentation Title</a:t>
            </a:r>
          </a:p>
        </p:txBody>
      </p:sp>
      <p:sp>
        <p:nvSpPr>
          <p:cNvPr id="2" name="Rectangle 1"/>
          <p:cNvSpPr/>
          <p:nvPr/>
        </p:nvSpPr>
        <p:spPr>
          <a:xfrm>
            <a:off x="5413261" y="1450871"/>
            <a:ext cx="3429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900" dirty="0">
                <a:solidFill>
                  <a:srgbClr val="07294D"/>
                </a:solidFill>
                <a:cs typeface="Futura"/>
              </a:rPr>
              <a:t>Presenter Name</a:t>
            </a:r>
          </a:p>
          <a:p>
            <a:pPr algn="r"/>
            <a:r>
              <a:rPr lang="en-US" sz="900" dirty="0">
                <a:solidFill>
                  <a:srgbClr val="07294D"/>
                </a:solidFill>
                <a:cs typeface="Futura"/>
              </a:rPr>
              <a:t>Presenter Title</a:t>
            </a:r>
          </a:p>
          <a:p>
            <a:pPr algn="r"/>
            <a:r>
              <a:rPr lang="en-US" sz="900" dirty="0" err="1">
                <a:solidFill>
                  <a:srgbClr val="07294D"/>
                </a:solidFill>
                <a:cs typeface="Futura"/>
              </a:rPr>
              <a:t>email@drexel.edu</a:t>
            </a:r>
            <a:endParaRPr lang="en-US" sz="900" dirty="0">
              <a:solidFill>
                <a:srgbClr val="07294D"/>
              </a:solidFill>
              <a:cs typeface="Futur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086" y="3896122"/>
            <a:ext cx="2338466" cy="7808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964346" y="3896122"/>
            <a:ext cx="175241" cy="780881"/>
          </a:xfrm>
          <a:prstGeom prst="rect">
            <a:avLst/>
          </a:prstGeom>
          <a:solidFill>
            <a:srgbClr val="0043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208221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279644" y="953340"/>
            <a:ext cx="355584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>
                <a:solidFill>
                  <a:srgbClr val="07294D"/>
                </a:solidFill>
                <a:latin typeface="+mj-lt"/>
                <a:cs typeface="Futura Heavy"/>
              </a:rPr>
              <a:t>Content Page Right</a:t>
            </a:r>
            <a:endParaRPr lang="en-US" sz="210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61442" y="1392218"/>
            <a:ext cx="3956296" cy="1300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7294D"/>
                </a:solidFill>
                <a:cs typeface="Futura Book BT"/>
              </a:rPr>
              <a:t>• Bulleted list item 1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7294D"/>
                </a:solidFill>
                <a:cs typeface="Futura Book BT"/>
              </a:rPr>
              <a:t>• Bulleted list item 1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7294D"/>
                </a:solidFill>
                <a:cs typeface="Futura Book BT"/>
              </a:rPr>
              <a:t>• Bulleted list item 1</a:t>
            </a:r>
          </a:p>
          <a:p>
            <a:pPr>
              <a:lnSpc>
                <a:spcPct val="150000"/>
              </a:lnSpc>
            </a:pPr>
            <a:endParaRPr lang="en-US" sz="1350" dirty="0">
              <a:solidFill>
                <a:srgbClr val="07294D"/>
              </a:solidFill>
              <a:cs typeface="Futura Book BT"/>
            </a:endParaRPr>
          </a:p>
        </p:txBody>
      </p:sp>
    </p:spTree>
    <p:extLst>
      <p:ext uri="{BB962C8B-B14F-4D97-AF65-F5344CB8AC3E}">
        <p14:creationId xmlns:p14="http://schemas.microsoft.com/office/powerpoint/2010/main" val="1673956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city&#10;&#10;Description automatically generated">
            <a:extLst>
              <a:ext uri="{FF2B5EF4-FFF2-40B4-BE49-F238E27FC236}">
                <a16:creationId xmlns:a16="http://schemas.microsoft.com/office/drawing/2014/main" id="{B60E56E1-F784-9D41-BBA3-747E1CE10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5174" cy="514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26" y="0"/>
            <a:ext cx="9126348" cy="5153526"/>
          </a:xfrm>
          <a:prstGeom prst="rect">
            <a:avLst/>
          </a:prstGeom>
          <a:solidFill>
            <a:srgbClr val="07294D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7294D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43001" y="1665505"/>
            <a:ext cx="6892520" cy="133404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>
              <a:solidFill>
                <a:srgbClr val="FEBC09"/>
              </a:solidFill>
              <a:latin typeface="Futura Heavy"/>
              <a:cs typeface="Futura Heavy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19143" y="2332528"/>
            <a:ext cx="5396459" cy="937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  <a:latin typeface="+mj-lt"/>
                <a:cs typeface="Futura Heavy"/>
              </a:rPr>
              <a:t>Type treatment for a transition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FFC600"/>
                </a:solidFill>
                <a:latin typeface="+mj-lt"/>
                <a:cs typeface="Futura Heavy"/>
              </a:rPr>
              <a:t>slide on top of a photo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Futura Heavy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46015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itting in a room with laptops&#10;&#10;Description automatically generated with medium confidence">
            <a:extLst>
              <a:ext uri="{FF2B5EF4-FFF2-40B4-BE49-F238E27FC236}">
                <a16:creationId xmlns:a16="http://schemas.microsoft.com/office/drawing/2014/main" id="{CFD3CDCD-737D-FA44-9373-4E7391CE4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2485"/>
            <a:ext cx="9143999" cy="51484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rgbClr val="07294D">
              <a:alpha val="8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7294D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43001" y="1665505"/>
            <a:ext cx="6892520" cy="133404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>
                <a:solidFill>
                  <a:srgbClr val="FEBC09"/>
                </a:solidFill>
                <a:cs typeface="Futura Heavy"/>
              </a:rPr>
              <a:t>QUESTIONS &amp; ANSWERS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2869357" y="3249513"/>
            <a:ext cx="3429000" cy="8744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350" dirty="0">
                <a:solidFill>
                  <a:schemeClr val="bg1"/>
                </a:solidFill>
                <a:cs typeface="Futura"/>
              </a:rPr>
              <a:t>Presenter Name</a:t>
            </a:r>
          </a:p>
          <a:p>
            <a:pPr algn="ctr">
              <a:lnSpc>
                <a:spcPct val="130000"/>
              </a:lnSpc>
            </a:pPr>
            <a:r>
              <a:rPr lang="en-US" sz="1350" dirty="0">
                <a:solidFill>
                  <a:schemeClr val="bg1"/>
                </a:solidFill>
                <a:cs typeface="Futura"/>
              </a:rPr>
              <a:t>Title</a:t>
            </a:r>
          </a:p>
          <a:p>
            <a:pPr algn="ctr">
              <a:lnSpc>
                <a:spcPct val="130000"/>
              </a:lnSpc>
            </a:pPr>
            <a:r>
              <a:rPr lang="en-US" sz="1350" dirty="0" err="1">
                <a:solidFill>
                  <a:schemeClr val="bg1"/>
                </a:solidFill>
                <a:cs typeface="Futura"/>
              </a:rPr>
              <a:t>email@drexel.edu</a:t>
            </a:r>
            <a:endParaRPr lang="en-US" sz="1350" dirty="0">
              <a:solidFill>
                <a:schemeClr val="bg1"/>
              </a:solidFill>
              <a:cs typeface="Futur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7606" y="385923"/>
            <a:ext cx="2103308" cy="115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22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in a room&#10;&#10;Description automatically generated with medium confidence">
            <a:extLst>
              <a:ext uri="{FF2B5EF4-FFF2-40B4-BE49-F238E27FC236}">
                <a16:creationId xmlns:a16="http://schemas.microsoft.com/office/drawing/2014/main" id="{9A27227F-8009-D24C-9B11-93BEF0AE3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52221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"/>
            <a:ext cx="9144000" cy="5222150"/>
          </a:xfrm>
          <a:prstGeom prst="rect">
            <a:avLst/>
          </a:prstGeom>
          <a:solidFill>
            <a:srgbClr val="07294D">
              <a:alpha val="8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7294D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157244" y="998817"/>
            <a:ext cx="1517985" cy="0"/>
          </a:xfrm>
          <a:prstGeom prst="line">
            <a:avLst/>
          </a:prstGeom>
          <a:ln w="57150" cmpd="sng">
            <a:solidFill>
              <a:srgbClr val="FEBC0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157244" y="1896128"/>
            <a:ext cx="2977643" cy="1689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350" dirty="0">
                <a:solidFill>
                  <a:srgbClr val="FFC600"/>
                </a:solidFill>
                <a:latin typeface="+mj-lt"/>
                <a:cs typeface="Futura Book BT"/>
              </a:rPr>
              <a:t>01</a:t>
            </a:r>
            <a:r>
              <a:rPr lang="en-US" sz="1350" dirty="0">
                <a:solidFill>
                  <a:schemeClr val="bg1"/>
                </a:solidFill>
                <a:latin typeface="+mj-lt"/>
                <a:cs typeface="Futura Book BT"/>
              </a:rPr>
              <a:t> Topics 1</a:t>
            </a:r>
          </a:p>
          <a:p>
            <a:pPr>
              <a:lnSpc>
                <a:spcPct val="200000"/>
              </a:lnSpc>
            </a:pPr>
            <a:r>
              <a:rPr lang="en-US" sz="1350" dirty="0">
                <a:solidFill>
                  <a:srgbClr val="FFC600"/>
                </a:solidFill>
                <a:latin typeface="+mj-lt"/>
                <a:cs typeface="Futura Book BT"/>
              </a:rPr>
              <a:t>02</a:t>
            </a:r>
            <a:r>
              <a:rPr lang="en-US" sz="1350" dirty="0">
                <a:solidFill>
                  <a:schemeClr val="bg1"/>
                </a:solidFill>
                <a:latin typeface="+mj-lt"/>
                <a:cs typeface="Futura Book BT"/>
              </a:rPr>
              <a:t> Topics 2</a:t>
            </a:r>
          </a:p>
          <a:p>
            <a:pPr>
              <a:lnSpc>
                <a:spcPct val="200000"/>
              </a:lnSpc>
            </a:pPr>
            <a:r>
              <a:rPr lang="en-US" sz="1350" dirty="0">
                <a:solidFill>
                  <a:srgbClr val="FFC600"/>
                </a:solidFill>
                <a:latin typeface="+mj-lt"/>
                <a:cs typeface="Futura Book BT"/>
              </a:rPr>
              <a:t>03</a:t>
            </a:r>
            <a:r>
              <a:rPr lang="en-US" sz="1350" dirty="0">
                <a:solidFill>
                  <a:schemeClr val="bg1"/>
                </a:solidFill>
                <a:latin typeface="+mj-lt"/>
                <a:cs typeface="Futura Book BT"/>
              </a:rPr>
              <a:t> Topics 3 </a:t>
            </a:r>
          </a:p>
          <a:p>
            <a:pPr>
              <a:lnSpc>
                <a:spcPct val="200000"/>
              </a:lnSpc>
            </a:pPr>
            <a:r>
              <a:rPr lang="en-US" sz="1350" dirty="0">
                <a:solidFill>
                  <a:srgbClr val="FFC600"/>
                </a:solidFill>
                <a:latin typeface="+mj-lt"/>
                <a:cs typeface="Futura Book BT"/>
              </a:rPr>
              <a:t>04</a:t>
            </a:r>
            <a:r>
              <a:rPr lang="en-US" sz="1350" dirty="0">
                <a:solidFill>
                  <a:schemeClr val="bg1"/>
                </a:solidFill>
                <a:latin typeface="+mj-lt"/>
                <a:cs typeface="Futura Book BT"/>
              </a:rPr>
              <a:t> Topics 4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57245" y="793609"/>
            <a:ext cx="7780857" cy="110251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700" dirty="0">
                <a:solidFill>
                  <a:srgbClr val="FEBC09"/>
                </a:solidFill>
                <a:cs typeface="Futura Heavy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08829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erson, person, window&#10;&#10;Description automatically generated">
            <a:extLst>
              <a:ext uri="{FF2B5EF4-FFF2-40B4-BE49-F238E27FC236}">
                <a16:creationId xmlns:a16="http://schemas.microsoft.com/office/drawing/2014/main" id="{737D6561-3180-8648-B4AC-78BD89FB4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" y="0"/>
            <a:ext cx="9135174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294D">
              <a:alpha val="8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7294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5152" y="2608645"/>
            <a:ext cx="5218081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700" b="1" dirty="0">
                <a:solidFill>
                  <a:srgbClr val="FFC600"/>
                </a:solidFill>
                <a:latin typeface="+mj-lt"/>
                <a:ea typeface="Futura Heavy" charset="0"/>
                <a:cs typeface="Futura Heavy" charset="0"/>
              </a:rPr>
              <a:t>Section Title Page 1</a:t>
            </a:r>
          </a:p>
        </p:txBody>
      </p:sp>
    </p:spTree>
    <p:extLst>
      <p:ext uri="{BB962C8B-B14F-4D97-AF65-F5344CB8AC3E}">
        <p14:creationId xmlns:p14="http://schemas.microsoft.com/office/powerpoint/2010/main" val="215570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11330" y="962905"/>
            <a:ext cx="323258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>
                <a:solidFill>
                  <a:srgbClr val="07294D"/>
                </a:solidFill>
                <a:latin typeface="+mj-lt"/>
                <a:cs typeface="Futura Heavy"/>
              </a:rPr>
              <a:t>Content Page Left</a:t>
            </a:r>
            <a:endParaRPr lang="en-US" sz="210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11330" y="1401784"/>
            <a:ext cx="3596633" cy="1300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7294D"/>
                </a:solidFill>
                <a:cs typeface="Futura Book BT"/>
              </a:rPr>
              <a:t>• Bulleted list item 1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7294D"/>
                </a:solidFill>
                <a:cs typeface="Futura Book BT"/>
              </a:rPr>
              <a:t>• Bulleted list item 1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7294D"/>
                </a:solidFill>
                <a:cs typeface="Futura Book BT"/>
              </a:rPr>
              <a:t>• Bulleted list item 1</a:t>
            </a:r>
          </a:p>
          <a:p>
            <a:pPr>
              <a:lnSpc>
                <a:spcPct val="150000"/>
              </a:lnSpc>
            </a:pPr>
            <a:endParaRPr lang="en-US" sz="1350" dirty="0">
              <a:solidFill>
                <a:srgbClr val="07294D"/>
              </a:solidFill>
              <a:cs typeface="Futura Book BT"/>
            </a:endParaRPr>
          </a:p>
        </p:txBody>
      </p:sp>
    </p:spTree>
    <p:extLst>
      <p:ext uri="{BB962C8B-B14F-4D97-AF65-F5344CB8AC3E}">
        <p14:creationId xmlns:p14="http://schemas.microsoft.com/office/powerpoint/2010/main" val="2894776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279644" y="953340"/>
            <a:ext cx="355584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>
                <a:solidFill>
                  <a:srgbClr val="07294D"/>
                </a:solidFill>
                <a:latin typeface="+mj-lt"/>
                <a:cs typeface="Futura Heavy"/>
              </a:rPr>
              <a:t>Content Page Right</a:t>
            </a:r>
            <a:endParaRPr lang="en-US" sz="210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61442" y="1392218"/>
            <a:ext cx="3956296" cy="1300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7294D"/>
                </a:solidFill>
                <a:cs typeface="Futura Book BT"/>
              </a:rPr>
              <a:t>• Bulleted list item 1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7294D"/>
                </a:solidFill>
                <a:cs typeface="Futura Book BT"/>
              </a:rPr>
              <a:t>• Bulleted list item 1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7294D"/>
                </a:solidFill>
                <a:cs typeface="Futura Book BT"/>
              </a:rPr>
              <a:t>• Bulleted list item 1</a:t>
            </a:r>
          </a:p>
          <a:p>
            <a:pPr>
              <a:lnSpc>
                <a:spcPct val="150000"/>
              </a:lnSpc>
            </a:pPr>
            <a:endParaRPr lang="en-US" sz="1350" dirty="0">
              <a:solidFill>
                <a:srgbClr val="07294D"/>
              </a:solidFill>
              <a:cs typeface="Futura Book BT"/>
            </a:endParaRPr>
          </a:p>
        </p:txBody>
      </p:sp>
    </p:spTree>
    <p:extLst>
      <p:ext uri="{BB962C8B-B14F-4D97-AF65-F5344CB8AC3E}">
        <p14:creationId xmlns:p14="http://schemas.microsoft.com/office/powerpoint/2010/main" val="64450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2205" y="2141638"/>
            <a:ext cx="5517716" cy="775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100" dirty="0">
                <a:solidFill>
                  <a:srgbClr val="07294D"/>
                </a:solidFill>
                <a:latin typeface="+mj-lt"/>
                <a:ea typeface="Futura Book" charset="0"/>
                <a:cs typeface="Futura"/>
              </a:rPr>
              <a:t>Layout for a larger display of content, statement or message. </a:t>
            </a:r>
          </a:p>
        </p:txBody>
      </p:sp>
    </p:spTree>
    <p:extLst>
      <p:ext uri="{BB962C8B-B14F-4D97-AF65-F5344CB8AC3E}">
        <p14:creationId xmlns:p14="http://schemas.microsoft.com/office/powerpoint/2010/main" val="43575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CB732911-D330-C74A-BEEE-23E88682D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85"/>
            <a:ext cx="9143999" cy="51484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"/>
            <a:ext cx="9143999" cy="5143499"/>
          </a:xfrm>
          <a:prstGeom prst="rect">
            <a:avLst/>
          </a:prstGeom>
          <a:solidFill>
            <a:srgbClr val="07294D">
              <a:alpha val="8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7294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5993" y="2963999"/>
            <a:ext cx="5857468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700" b="1" dirty="0">
                <a:solidFill>
                  <a:srgbClr val="FFC600"/>
                </a:solidFill>
                <a:ea typeface="Futura Heavy" charset="0"/>
                <a:cs typeface="Futura Heavy" charset="0"/>
              </a:rPr>
              <a:t>Section Title Page 2</a:t>
            </a:r>
          </a:p>
        </p:txBody>
      </p:sp>
    </p:spTree>
    <p:extLst>
      <p:ext uri="{BB962C8B-B14F-4D97-AF65-F5344CB8AC3E}">
        <p14:creationId xmlns:p14="http://schemas.microsoft.com/office/powerpoint/2010/main" val="104788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78700"/>
            <a:ext cx="9144000" cy="5312833"/>
          </a:xfrm>
          <a:prstGeom prst="rect">
            <a:avLst/>
          </a:prstGeom>
          <a:solidFill>
            <a:srgbClr val="0043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7294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7900" y="2099892"/>
            <a:ext cx="5857468" cy="937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  <a:latin typeface="+mj-lt"/>
                <a:cs typeface="Futura Heavy"/>
              </a:rPr>
              <a:t>Type treatment for a transition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FFC600"/>
                </a:solidFill>
                <a:latin typeface="+mj-lt"/>
                <a:cs typeface="Futura Heavy"/>
              </a:rPr>
              <a:t>slide on a solid blue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Futura Heavy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331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11330" y="962905"/>
            <a:ext cx="323258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>
                <a:solidFill>
                  <a:srgbClr val="07294D"/>
                </a:solidFill>
                <a:latin typeface="+mj-lt"/>
                <a:cs typeface="Futura Heavy"/>
              </a:rPr>
              <a:t>Content Page Left</a:t>
            </a:r>
            <a:endParaRPr lang="en-US" sz="210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11330" y="1401784"/>
            <a:ext cx="3596633" cy="1300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7294D"/>
                </a:solidFill>
                <a:cs typeface="Futura Book BT"/>
              </a:rPr>
              <a:t>• Bulleted list item 1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7294D"/>
                </a:solidFill>
                <a:cs typeface="Futura Book BT"/>
              </a:rPr>
              <a:t>• Bulleted list item 1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rgbClr val="07294D"/>
                </a:solidFill>
                <a:cs typeface="Futura Book BT"/>
              </a:rPr>
              <a:t>• Bulleted list item 1</a:t>
            </a:r>
          </a:p>
          <a:p>
            <a:pPr>
              <a:lnSpc>
                <a:spcPct val="150000"/>
              </a:lnSpc>
            </a:pPr>
            <a:endParaRPr lang="en-US" sz="1350" dirty="0">
              <a:solidFill>
                <a:srgbClr val="07294D"/>
              </a:solidFill>
              <a:cs typeface="Futura Book BT"/>
            </a:endParaRPr>
          </a:p>
        </p:txBody>
      </p:sp>
    </p:spTree>
    <p:extLst>
      <p:ext uri="{BB962C8B-B14F-4D97-AF65-F5344CB8AC3E}">
        <p14:creationId xmlns:p14="http://schemas.microsoft.com/office/powerpoint/2010/main" val="1172455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7B9F9FC5-4780-C04B-BD70-2BB21A36960D}" vid="{39B1575C-FD32-934B-9C6F-69F038AC1F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7949</TotalTime>
  <Words>159</Words>
  <Application>Microsoft Macintosh PowerPoint</Application>
  <PresentationFormat>On-screen Show (16:9)</PresentationFormat>
  <Paragraphs>44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Futura Heavy</vt:lpstr>
      <vt:lpstr>Office Theme</vt:lpstr>
      <vt:lpstr>Presentation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Egnozzi,Danielle</dc:creator>
  <cp:lastModifiedBy>Egnozzi,Danielle</cp:lastModifiedBy>
  <cp:revision>2</cp:revision>
  <dcterms:created xsi:type="dcterms:W3CDTF">2022-10-12T15:51:21Z</dcterms:created>
  <dcterms:modified xsi:type="dcterms:W3CDTF">2022-10-26T18:46:55Z</dcterms:modified>
</cp:coreProperties>
</file>