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56" r:id="rId5"/>
    <p:sldId id="262" r:id="rId6"/>
    <p:sldId id="257" r:id="rId7"/>
    <p:sldId id="260" r:id="rId8"/>
    <p:sldId id="259" r:id="rId9"/>
    <p:sldId id="263" r:id="rId10"/>
    <p:sldId id="264" r:id="rId11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94D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52"/>
    <p:restoredTop sz="94748"/>
  </p:normalViewPr>
  <p:slideViewPr>
    <p:cSldViewPr snapToGrid="0" snapToObjects="1">
      <p:cViewPr>
        <p:scale>
          <a:sx n="47" d="100"/>
          <a:sy n="47" d="100"/>
        </p:scale>
        <p:origin x="1208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4D334-E81B-2749-ADA2-620A98794DFA}" type="datetimeFigureOut">
              <a:rPr lang="en-US" smtClean="0"/>
              <a:t>4/14/23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2B553-97AF-3B48-BDF9-D7E15EA3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1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no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7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48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photo and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46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photo and no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33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events with multiple guest speakers and </a:t>
            </a:r>
            <a:r>
              <a:rPr lang="en-US" dirty="0" err="1"/>
              <a:t>subcopy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2B553-97AF-3B48-BDF9-D7E15EA3C8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2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5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6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4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4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8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6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4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D2360-44E1-E641-94EF-9D3CF8E94263}" type="datetimeFigureOut">
              <a:rPr lang="en-US" smtClean="0"/>
              <a:t>4/14/23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F02E3-768F-F344-A4A3-8BE07516B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072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1462330" y="1229578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CF00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A2522-E81A-6F45-A276-16CD6DC99F31}"/>
              </a:ext>
            </a:extLst>
          </p:cNvPr>
          <p:cNvSpPr txBox="1"/>
          <p:nvPr/>
        </p:nvSpPr>
        <p:spPr>
          <a:xfrm>
            <a:off x="1462331" y="4534747"/>
            <a:ext cx="82353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Lorem ipsum dolor sit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amet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consectetur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adipiscing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elit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sed do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eiusmod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tempor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incididunt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ut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labore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et dolore magna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aliqua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1549413" y="6820828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07E6787-EDF8-2544-B9DB-F53D49D91A7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11239586" y="2677418"/>
            <a:ext cx="11739914" cy="82830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FE57359-8614-C546-8341-0A08DF49EC05}"/>
              </a:ext>
            </a:extLst>
          </p:cNvPr>
          <p:cNvSpPr txBox="1"/>
          <p:nvPr/>
        </p:nvSpPr>
        <p:spPr>
          <a:xfrm>
            <a:off x="12205986" y="11804782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01B52B94-24C5-93B9-9240-DA1DD3DEFB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9413" y="11206263"/>
            <a:ext cx="4966254" cy="12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5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072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1462330" y="1986618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CF00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1549413" y="6028348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07E6787-EDF8-2544-B9DB-F53D49D91A7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11239586" y="2677418"/>
            <a:ext cx="11739914" cy="82830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B12166-883A-454D-8929-3E23D02837DA}"/>
              </a:ext>
            </a:extLst>
          </p:cNvPr>
          <p:cNvSpPr txBox="1"/>
          <p:nvPr/>
        </p:nvSpPr>
        <p:spPr>
          <a:xfrm>
            <a:off x="12289113" y="11804782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E0B2CC4A-569B-6A52-C538-A702A23B8C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9413" y="11392053"/>
            <a:ext cx="4864350" cy="124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2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C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7216933" y="1436970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7294D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rgbClr val="07294D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A2522-E81A-6F45-A276-16CD6DC99F31}"/>
              </a:ext>
            </a:extLst>
          </p:cNvPr>
          <p:cNvSpPr txBox="1"/>
          <p:nvPr/>
        </p:nvSpPr>
        <p:spPr>
          <a:xfrm>
            <a:off x="7304016" y="4555295"/>
            <a:ext cx="82353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Lorem ipsum dolor sit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amet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consectetur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adipiscing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elit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sed do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eiusmod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tempor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incididunt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ut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labore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et dolore magna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aliqua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7304016" y="6674806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7D2146-594E-0641-BB6F-D1A7BA0980DE}"/>
              </a:ext>
            </a:extLst>
          </p:cNvPr>
          <p:cNvSpPr txBox="1"/>
          <p:nvPr/>
        </p:nvSpPr>
        <p:spPr>
          <a:xfrm>
            <a:off x="7304016" y="10121664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7294D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07E6787-EDF8-2544-B9DB-F53D49D91A7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-7999482" y="1846763"/>
            <a:ext cx="14205296" cy="10022474"/>
          </a:xfrm>
          <a:prstGeom prst="rect">
            <a:avLst/>
          </a:prstGeom>
        </p:spPr>
      </p:pic>
      <p:pic>
        <p:nvPicPr>
          <p:cNvPr id="12" name="Picture 11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9F4E6D8D-428C-DC56-73E6-7AF73784AF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97593" y="11869237"/>
            <a:ext cx="5136247" cy="131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6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7360290" y="1436970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7294D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rgbClr val="07294D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A2522-E81A-6F45-A276-16CD6DC99F31}"/>
              </a:ext>
            </a:extLst>
          </p:cNvPr>
          <p:cNvSpPr txBox="1"/>
          <p:nvPr/>
        </p:nvSpPr>
        <p:spPr>
          <a:xfrm>
            <a:off x="7360291" y="4673017"/>
            <a:ext cx="82353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Lorem ipsum dolor sit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amet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consectetur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adipiscing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elit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sed do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eiusmod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tempor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incididunt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ut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labore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et dolore magna </a:t>
            </a:r>
            <a:r>
              <a:rPr lang="en-US" sz="2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aliqua</a:t>
            </a:r>
            <a:r>
              <a:rPr lang="en-US" sz="2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7447373" y="6793689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7D2146-594E-0641-BB6F-D1A7BA0980DE}"/>
              </a:ext>
            </a:extLst>
          </p:cNvPr>
          <p:cNvSpPr txBox="1"/>
          <p:nvPr/>
        </p:nvSpPr>
        <p:spPr>
          <a:xfrm>
            <a:off x="7447373" y="10275957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7294D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4430DEE-DC9C-7B46-8347-6D39D5D21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348440" y="1600200"/>
            <a:ext cx="14904224" cy="10515600"/>
          </a:xfrm>
          <a:prstGeom prst="rect">
            <a:avLst/>
          </a:prstGeom>
        </p:spPr>
      </p:pic>
      <p:pic>
        <p:nvPicPr>
          <p:cNvPr id="14" name="Picture 13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65F1B1DD-DFB2-61F1-8A21-C8CC639067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66346" y="11911566"/>
            <a:ext cx="4970694" cy="127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2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072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1462330" y="1229578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CF00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A2522-E81A-6F45-A276-16CD6DC99F31}"/>
              </a:ext>
            </a:extLst>
          </p:cNvPr>
          <p:cNvSpPr txBox="1"/>
          <p:nvPr/>
        </p:nvSpPr>
        <p:spPr>
          <a:xfrm>
            <a:off x="1462331" y="4617874"/>
            <a:ext cx="82353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Lorem ipsum dolor sit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amet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consectetur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adipiscing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elit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sed do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eiusmod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tempor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incididunt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ut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labore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et dolore magna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aliqua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1549413" y="6820828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FB31ED-BDE6-E14C-AF6C-5E6186A39A96}"/>
              </a:ext>
            </a:extLst>
          </p:cNvPr>
          <p:cNvSpPr/>
          <p:nvPr/>
        </p:nvSpPr>
        <p:spPr>
          <a:xfrm>
            <a:off x="12562555" y="1588168"/>
            <a:ext cx="10202780" cy="8927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744C8A-A867-A84A-81AD-143B6070EDE6}"/>
              </a:ext>
            </a:extLst>
          </p:cNvPr>
          <p:cNvSpPr txBox="1"/>
          <p:nvPr/>
        </p:nvSpPr>
        <p:spPr>
          <a:xfrm>
            <a:off x="12246583" y="11804782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8A3AEBA2-0201-ED0E-A961-35D7741B0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413" y="11273304"/>
            <a:ext cx="5416869" cy="138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5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C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1462330" y="1229578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7294D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rgbClr val="07294D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1549413" y="5494058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7D2146-594E-0641-BB6F-D1A7BA0980DE}"/>
              </a:ext>
            </a:extLst>
          </p:cNvPr>
          <p:cNvSpPr txBox="1"/>
          <p:nvPr/>
        </p:nvSpPr>
        <p:spPr>
          <a:xfrm>
            <a:off x="12314513" y="11677782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7294D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rgbClr val="07294D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FB31ED-BDE6-E14C-AF6C-5E6186A39A96}"/>
              </a:ext>
            </a:extLst>
          </p:cNvPr>
          <p:cNvSpPr/>
          <p:nvPr/>
        </p:nvSpPr>
        <p:spPr>
          <a:xfrm>
            <a:off x="12745435" y="1588168"/>
            <a:ext cx="10202780" cy="8927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A29F2BE-2C38-494E-8499-8B335B347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413" y="11360378"/>
            <a:ext cx="3708300" cy="112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12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A0C3-C121-044E-B94A-AE76612BC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3D5C5-7862-D743-98F4-F2F1C6786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E2461-D805-CA4B-AD03-4EDB5292DFAD}"/>
              </a:ext>
            </a:extLst>
          </p:cNvPr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072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2A4442-709E-3D48-AA81-5B02B0493DF5}"/>
              </a:ext>
            </a:extLst>
          </p:cNvPr>
          <p:cNvSpPr txBox="1"/>
          <p:nvPr/>
        </p:nvSpPr>
        <p:spPr>
          <a:xfrm>
            <a:off x="1157530" y="924778"/>
            <a:ext cx="940854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CF00"/>
                </a:solidFill>
                <a:latin typeface="Futura Std Book" panose="020B0502020204020303" pitchFamily="34" charset="77"/>
                <a:cs typeface="Futura" panose="020B0602020204020303" pitchFamily="34" charset="-79"/>
              </a:rPr>
              <a:t>EVENT TITLE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Event Subtitle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DA2522-E81A-6F45-A276-16CD6DC99F31}"/>
              </a:ext>
            </a:extLst>
          </p:cNvPr>
          <p:cNvSpPr txBox="1"/>
          <p:nvPr/>
        </p:nvSpPr>
        <p:spPr>
          <a:xfrm>
            <a:off x="1157529" y="4649394"/>
            <a:ext cx="82353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Lorem ipsum dolor sit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amet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consectetur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adipiscing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elit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, sed do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eiusmod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tempor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incididunt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ut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labore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et dolore magna </a:t>
            </a:r>
            <a:r>
              <a:rPr lang="en-US" sz="2800" dirty="0" err="1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aliqua</a:t>
            </a:r>
            <a:r>
              <a:rPr lang="en-US" sz="2800" dirty="0">
                <a:solidFill>
                  <a:srgbClr val="FFCF00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2E346-9F7E-1B4F-9D66-AD54E17C0D2E}"/>
              </a:ext>
            </a:extLst>
          </p:cNvPr>
          <p:cNvSpPr txBox="1"/>
          <p:nvPr/>
        </p:nvSpPr>
        <p:spPr>
          <a:xfrm>
            <a:off x="1157529" y="6883400"/>
            <a:ext cx="8235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Month Day</a:t>
            </a:r>
          </a:p>
          <a:p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X:XX – X:XX AM/PM</a:t>
            </a:r>
          </a:p>
          <a:p>
            <a:r>
              <a:rPr lang="en-US" sz="56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GHall</a:t>
            </a:r>
            <a:r>
              <a:rPr lang="en-US" sz="56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 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7D2146-594E-0641-BB6F-D1A7BA0980DE}"/>
              </a:ext>
            </a:extLst>
          </p:cNvPr>
          <p:cNvSpPr txBox="1"/>
          <p:nvPr/>
        </p:nvSpPr>
        <p:spPr>
          <a:xfrm>
            <a:off x="12321771" y="12000730"/>
            <a:ext cx="11237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REGISTER NOW: </a:t>
            </a:r>
            <a:r>
              <a:rPr lang="en-US" sz="4800" dirty="0" err="1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LeBow.Drexel.edu</a:t>
            </a:r>
            <a:r>
              <a:rPr lang="en-US" sz="4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/Events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FB31ED-BDE6-E14C-AF6C-5E6186A39A96}"/>
              </a:ext>
            </a:extLst>
          </p:cNvPr>
          <p:cNvSpPr/>
          <p:nvPr/>
        </p:nvSpPr>
        <p:spPr>
          <a:xfrm>
            <a:off x="13395621" y="1272764"/>
            <a:ext cx="4209740" cy="3594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A38F99-B8C6-0644-9216-0A42E80209DD}"/>
              </a:ext>
            </a:extLst>
          </p:cNvPr>
          <p:cNvSpPr/>
          <p:nvPr/>
        </p:nvSpPr>
        <p:spPr>
          <a:xfrm>
            <a:off x="18628021" y="1272764"/>
            <a:ext cx="4209740" cy="3594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77781B-DDC6-464E-8D98-8219EBA6FA46}"/>
              </a:ext>
            </a:extLst>
          </p:cNvPr>
          <p:cNvSpPr/>
          <p:nvPr/>
        </p:nvSpPr>
        <p:spPr>
          <a:xfrm>
            <a:off x="13395621" y="6733764"/>
            <a:ext cx="4209740" cy="3594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0F79F2-6941-9948-BC7A-F7490CFB10E9}"/>
              </a:ext>
            </a:extLst>
          </p:cNvPr>
          <p:cNvSpPr/>
          <p:nvPr/>
        </p:nvSpPr>
        <p:spPr>
          <a:xfrm>
            <a:off x="18628021" y="6733764"/>
            <a:ext cx="4209740" cy="3594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4255F-99DE-B24B-9A08-8CB0D51F56E0}"/>
              </a:ext>
            </a:extLst>
          </p:cNvPr>
          <p:cNvSpPr txBox="1"/>
          <p:nvPr/>
        </p:nvSpPr>
        <p:spPr>
          <a:xfrm>
            <a:off x="13217821" y="5041681"/>
            <a:ext cx="4209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GUEST SPEAKER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997BED-FBB1-BA4E-99AB-2B2532AFA8B9}"/>
              </a:ext>
            </a:extLst>
          </p:cNvPr>
          <p:cNvSpPr txBox="1"/>
          <p:nvPr/>
        </p:nvSpPr>
        <p:spPr>
          <a:xfrm>
            <a:off x="18450222" y="5062223"/>
            <a:ext cx="4296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GUEST SPEAKER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80F052-3DAF-6649-9733-37EC1E02223D}"/>
              </a:ext>
            </a:extLst>
          </p:cNvPr>
          <p:cNvSpPr txBox="1"/>
          <p:nvPr/>
        </p:nvSpPr>
        <p:spPr>
          <a:xfrm>
            <a:off x="13243221" y="10477281"/>
            <a:ext cx="4184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GUEST SPEAKER 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A650BA-E392-C14C-BE96-44B6C2AFEC1D}"/>
              </a:ext>
            </a:extLst>
          </p:cNvPr>
          <p:cNvSpPr txBox="1"/>
          <p:nvPr/>
        </p:nvSpPr>
        <p:spPr>
          <a:xfrm>
            <a:off x="18450221" y="10528081"/>
            <a:ext cx="4184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F00"/>
                </a:solidFill>
                <a:latin typeface="Futura Std Book" panose="020B0502020204020303" pitchFamily="34" charset="77"/>
                <a:cs typeface="Futura Medium" panose="020B0602020204020303" pitchFamily="34" charset="-79"/>
              </a:rPr>
              <a:t>GUEST SPEAKER 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8E7398-2954-5E40-BF76-A50C42AC0F91}"/>
              </a:ext>
            </a:extLst>
          </p:cNvPr>
          <p:cNvSpPr txBox="1"/>
          <p:nvPr/>
        </p:nvSpPr>
        <p:spPr>
          <a:xfrm>
            <a:off x="13217823" y="5508609"/>
            <a:ext cx="4209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Guest Speaker 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A7AFDC-771F-1145-AD6F-055589C4D2A7}"/>
              </a:ext>
            </a:extLst>
          </p:cNvPr>
          <p:cNvSpPr txBox="1"/>
          <p:nvPr/>
        </p:nvSpPr>
        <p:spPr>
          <a:xfrm>
            <a:off x="18451303" y="5508611"/>
            <a:ext cx="4209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Guest Speaker 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27FA0D-E792-9F40-BC09-23F05A2EDA94}"/>
              </a:ext>
            </a:extLst>
          </p:cNvPr>
          <p:cNvSpPr txBox="1"/>
          <p:nvPr/>
        </p:nvSpPr>
        <p:spPr>
          <a:xfrm>
            <a:off x="13256733" y="10917189"/>
            <a:ext cx="4209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Guest Speaker 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191B34-9644-7341-A079-DF33391071B7}"/>
              </a:ext>
            </a:extLst>
          </p:cNvPr>
          <p:cNvSpPr txBox="1"/>
          <p:nvPr/>
        </p:nvSpPr>
        <p:spPr>
          <a:xfrm>
            <a:off x="18470759" y="10956099"/>
            <a:ext cx="4209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Futura Std Medium" panose="020B0502020204020303" pitchFamily="34" charset="77"/>
                <a:cs typeface="Futura Medium" panose="020B0602020204020303" pitchFamily="34" charset="-79"/>
              </a:rPr>
              <a:t>Guest Speaker Title</a:t>
            </a: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AB24DB0E-D933-5CD4-D074-92B0BB09A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529" y="11248501"/>
            <a:ext cx="5735640" cy="146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20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1926A73880A4A85803B22BC1F0500" ma:contentTypeVersion="21" ma:contentTypeDescription="Create a new document." ma:contentTypeScope="" ma:versionID="dfc59becccf631835891ce31d9c77c9a">
  <xsd:schema xmlns:xsd="http://www.w3.org/2001/XMLSchema" xmlns:xs="http://www.w3.org/2001/XMLSchema" xmlns:p="http://schemas.microsoft.com/office/2006/metadata/properties" xmlns:ns2="15e22dd9-2435-4e10-87a5-6648ed0f2d85" xmlns:ns3="69ec71ce-fa58-49ca-b1b1-8096384eab24" targetNamespace="http://schemas.microsoft.com/office/2006/metadata/properties" ma:root="true" ma:fieldsID="081cdc0a0c70ded2fa5d11ad67f69012" ns2:_="" ns3:_="">
    <xsd:import namespace="15e22dd9-2435-4e10-87a5-6648ed0f2d85"/>
    <xsd:import namespace="69ec71ce-fa58-49ca-b1b1-8096384ea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thumbnail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e22dd9-2435-4e10-87a5-6648ed0f2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humbnail" ma:index="20" nillable="true" ma:displayName="thumbnail" ma:format="Image" ma:internalName="thumbnai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dc656b0-98d7-492e-824b-0841517da8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c71ce-fa58-49ca-b1b1-8096384eab2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5f06577-d353-43b8-852b-57652c0f22a5}" ma:internalName="TaxCatchAll" ma:showField="CatchAllData" ma:web="69ec71ce-fa58-49ca-b1b1-8096384eab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15e22dd9-2435-4e10-87a5-6648ed0f2d85">
      <Url xsi:nil="true"/>
      <Description xsi:nil="true"/>
    </thumbnail>
    <TaxCatchAll xmlns="69ec71ce-fa58-49ca-b1b1-8096384eab24" xsi:nil="true"/>
    <lcf76f155ced4ddcb4097134ff3c332f xmlns="15e22dd9-2435-4e10-87a5-6648ed0f2d8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68BAE3-D384-4B9D-AB9B-9329A805E6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e22dd9-2435-4e10-87a5-6648ed0f2d85"/>
    <ds:schemaRef ds:uri="69ec71ce-fa58-49ca-b1b1-8096384ea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41DFBE-BFFD-4A8C-A980-3621800BE052}">
  <ds:schemaRefs>
    <ds:schemaRef ds:uri="http://schemas.microsoft.com/office/2006/metadata/properties"/>
    <ds:schemaRef ds:uri="http://schemas.microsoft.com/office/infopath/2007/PartnerControls"/>
    <ds:schemaRef ds:uri="15e22dd9-2435-4e10-87a5-6648ed0f2d85"/>
    <ds:schemaRef ds:uri="69ec71ce-fa58-49ca-b1b1-8096384eab24"/>
  </ds:schemaRefs>
</ds:datastoreItem>
</file>

<file path=customXml/itemProps3.xml><?xml version="1.0" encoding="utf-8"?>
<ds:datastoreItem xmlns:ds="http://schemas.openxmlformats.org/officeDocument/2006/customXml" ds:itemID="{E48FD2B9-D385-422C-A1E8-D32A42D1AB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4513</TotalTime>
  <Words>375</Words>
  <Application>Microsoft Macintosh PowerPoint</Application>
  <PresentationFormat>Custom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Futura Std Book</vt:lpstr>
      <vt:lpstr>Futura Std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Estes,Annie</dc:creator>
  <cp:lastModifiedBy>Estes,Annie</cp:lastModifiedBy>
  <cp:revision>6</cp:revision>
  <dcterms:created xsi:type="dcterms:W3CDTF">2021-11-08T18:23:47Z</dcterms:created>
  <dcterms:modified xsi:type="dcterms:W3CDTF">2023-04-14T16:01:47Z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0x010100AAE1926A73880A4A85803B22BC1F0500</vt:lpwstr>
  </property>
</Properties>
</file>