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271" r:id="rId5"/>
    <p:sldId id="302" r:id="rId6"/>
    <p:sldId id="277" r:id="rId7"/>
    <p:sldId id="278" r:id="rId8"/>
    <p:sldId id="286" r:id="rId9"/>
    <p:sldId id="305" r:id="rId10"/>
    <p:sldId id="274" r:id="rId11"/>
    <p:sldId id="304" r:id="rId12"/>
    <p:sldId id="295" r:id="rId13"/>
    <p:sldId id="297" r:id="rId14"/>
    <p:sldId id="298" r:id="rId15"/>
    <p:sldId id="296" r:id="rId16"/>
    <p:sldId id="290" r:id="rId17"/>
    <p:sldId id="291" r:id="rId18"/>
    <p:sldId id="292" r:id="rId19"/>
    <p:sldId id="293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94D"/>
    <a:srgbClr val="FFC6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1"/>
    <p:restoredTop sz="96301"/>
  </p:normalViewPr>
  <p:slideViewPr>
    <p:cSldViewPr snapToGrid="0" snapToObjects="1">
      <p:cViewPr varScale="1">
        <p:scale>
          <a:sx n="122" d="100"/>
          <a:sy n="122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35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14:13:33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1902 24575,'51'0'0,"27"0"0,-20 0 0,6 0 0,14 0 0,5 0 0,10 1 0,3-2 0,-28 0 0,1-1 0,0-1-198,2-2 0,0-1 1,0-1 197,1-2 0,-1 0 0,1-2 0,-1-2 0,1 0 0,-2-1 0,0 0 0,-1 0 0,0 0 0,0 0 0,0 0 0,0 1 0,0-2 0,0 1 0,-1 0 0,0 0 0,-1 1 0,0-1 0,0 0 0,-1 0 0,-1-1 0,31-6 0,-2 0 0,-1 1 0,1 0 0,2-2 0,0-1 0,1 1 0,0-2 0,-32 6 0,0 0 0,-1-1 0,30-10 0,0-2 0,-2 0 0,0-1 0,-1-2 0,-1 1 0,3-2 0,1 1 0,-2-2 0,-1 1 0,-2 0 0,0 1 0,-1-1 0,0 2 0,-4 1 0,-1 1 0,-3 2 0,-1 1 73,-2 0 0,-1 1-73,-4 1 0,-2-1 0,-4 1 0,-1 0 0,-3 0 0,-2 0 0,-5 2 0,-2 0 0,-3 2 0,0-1 223,-1 0 1,-1 0-224,0 0 0,0-1 0,0-2 0,-1-1 0,-1 0 0,-1 0 0,35-23 0,-9 4 0,-13 9 0,-10 6 0,-8 6 0,-8 5 0,-7 4 0,-8 7 0,-3 3 0,-6 1 0,1-1 0,0-2 0,2 0 0,1 1 0,-6 4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14:13:33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400 36 24575,'-14'0'0,"3"0"0,1 0 0,3 0 0,-2 0 0,-1 0 0,-2 0 0,-2 0 0,-3 0 0,-4 0 0,-2 0 0,-2 0 0,1-2 0,1 0 0,0-2 0,0 1 0,3 0 0,0-2 0,2 1 0,1 1 0,-3-1 0,1 2 0,8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14:13:37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 24575,'-3'9'0,"0"9"0,3 9 0,0 7 0,0 3 0,-2 1 0,-1 1 0,-1-4 0,-1-6 0,1-7 0,3-6 0,-1-5 0,2-2 0,0-2 0,0-3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1T14:46:03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1 24575,'0'21'0,"0"6"0,0 13 0,0 15 0,0 14 0,0 7 0,0 0 0,0-7 0,0-10 0,0-7 0,0-8 0,0-6 0,0-1 0,0-2 0,0 1 0,0 1 0,0-2 0,0-2 0,0-1 0,0-3 0,0 2 0,2 0 0,1 2 0,1-1 0,1-2 0,-1-2 0,0-2 0,0-3 0,0 1 0,0 0 0,1 3 0,0 0 0,-1-1 0,-2-3 0,0-5 0,-1-4 0,0-5 0,-1-3 0,0 0 0,0 0 0,0-2 0,0 0 0,0 1 0,0 0 0,0 1 0,-1-2 0,0-1 0,-4-5 0,-2-4 0,-5-2 0,-5-4 0,-4-2 0,-4-4 0,-1-1 0,3-1 0,4 2 0,5 1 0,3 2 0,3 0 0,2 2 0,2 3 0,1 1 0,2 4 0,2 4 0,4 5 0,6 4 0,3 4 0,5 4 0,2 1 0,0 1 0,0 0 0,-4-1 0,-3 0 0,-3 1 0,-2-1 0,0-1 0,-2-3 0,0-4 0,-1-1 0,-1-4 0,-1 0 0,0-2 0,-1-2 0,0 0 0,0 0 0,0-1 0,-1-1 0,1-2 0,0-3 0,2-3 0,3-2 0,3-4 0,3-4 0,4-4 0,0 0 0,-1 0 0,-4 4 0,-2 5 0,-2 2 0,-1 2 0,-1 1 0,0-1 0,-1 2 0,-1 1 0,-1 2 0,-1 2 0,-1 0 0,-1 3 0,-5 6 0,1 0 0,-5 4 0,4-3 0,2-3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3D694-A0E5-2243-B3B2-82485DF5E8C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4F79D-875F-0A49-BEC2-53AF8DA16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4F79D-875F-0A49-BEC2-53AF8DA161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6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no photo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1415A6-350A-A2D1-CFBA-5C014B7863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9CEDC3-72E8-D830-89D2-5284CCF8DB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618" y="2127381"/>
            <a:ext cx="8583102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F0CFF49-6C1A-F8DB-1797-E33153BA79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pic>
        <p:nvPicPr>
          <p:cNvPr id="11" name="Picture 10" descr="A black and yellow logo&#10;&#10;Description automatically generated">
            <a:extLst>
              <a:ext uri="{FF2B5EF4-FFF2-40B4-BE49-F238E27FC236}">
                <a16:creationId xmlns:a16="http://schemas.microsoft.com/office/drawing/2014/main" id="{CFB2017E-E3CE-76B9-BEFD-1E7F1C907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3196" y="548814"/>
            <a:ext cx="3120887" cy="7979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C5B38-9AC5-F7B5-5B7F-ED440B2CD5B8}"/>
              </a:ext>
            </a:extLst>
          </p:cNvPr>
          <p:cNvCxnSpPr>
            <a:cxnSpLocks/>
          </p:cNvCxnSpPr>
          <p:nvPr userDrawn="1"/>
        </p:nvCxnSpPr>
        <p:spPr>
          <a:xfrm>
            <a:off x="717823" y="474567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294DCD6-0A22-2478-E08A-154F49349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8F806E3-7AB2-5F6F-5142-F58461ED9C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114046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159716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1 -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AE-586F-8A68-7978-416D36C3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586891"/>
            <a:ext cx="11346948" cy="395914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42ED9C-89D1-D07D-D4C0-05B0B8D9EE10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8EC0595-027F-62FD-76A4-F983079360FB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yellow logo&#10;&#10;Description automatically generated">
            <a:extLst>
              <a:ext uri="{FF2B5EF4-FFF2-40B4-BE49-F238E27FC236}">
                <a16:creationId xmlns:a16="http://schemas.microsoft.com/office/drawing/2014/main" id="{03D74FDB-D3D1-BCA6-EA2E-5E401E897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26" y="565811"/>
            <a:ext cx="11346948" cy="445431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7FD3FD-C7E0-68D8-2CA6-B64E69C7FCA3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yellow logo&#10;&#10;Description automatically generated">
            <a:extLst>
              <a:ext uri="{FF2B5EF4-FFF2-40B4-BE49-F238E27FC236}">
                <a16:creationId xmlns:a16="http://schemas.microsoft.com/office/drawing/2014/main" id="{AA50ECC8-3AB0-19B1-8AD5-E782A493C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0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E2E9-3EC4-265E-B8DD-2929AB17D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586891"/>
            <a:ext cx="11346948" cy="445431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5BD066-EA3E-65A4-9978-6B3CFC52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611483-E3BF-358A-982D-D3025FB6889F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04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with logo -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8E42A3-9929-ACD8-6A7B-7D00869E28EB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yellow logo&#10;&#10;Description automatically generated">
            <a:extLst>
              <a:ext uri="{FF2B5EF4-FFF2-40B4-BE49-F238E27FC236}">
                <a16:creationId xmlns:a16="http://schemas.microsoft.com/office/drawing/2014/main" id="{E3A97339-C73A-0CBB-470A-3C906F7A5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7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hoto - option for blu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495CE0-2761-CAEF-D033-DAA8C2815E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6858000"/>
          </a:xfrm>
          <a:solidFill>
            <a:srgbClr val="07294D">
              <a:alpha val="75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  <a:lvl2pPr marL="457200" indent="0">
              <a:buNone/>
              <a:defRPr>
                <a:noFill/>
              </a:defRPr>
            </a:lvl2pPr>
            <a:lvl3pPr marL="914400" indent="0">
              <a:buNone/>
              <a:defRPr>
                <a:noFill/>
              </a:defRPr>
            </a:lvl3pPr>
            <a:lvl4pPr marL="1371600" indent="0">
              <a:buNone/>
              <a:defRPr>
                <a:noFill/>
              </a:defRPr>
            </a:lvl4pPr>
            <a:lvl5pPr marL="1828800" indent="0">
              <a:buNone/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CA0A8AE-BCB0-9873-474A-B88F6C4ADB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59"/>
            <a:ext cx="12192000" cy="6857341"/>
          </a:xfrm>
          <a:blipFill>
            <a:blip r:embed="rId2"/>
            <a:stretch>
              <a:fillRect l="-250" r="-25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| left photo |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23" y="1497681"/>
            <a:ext cx="6258923" cy="445431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9D07F94-BD94-A358-EDAF-90E66719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092" y="6303427"/>
            <a:ext cx="394955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776B9402-A94A-3243-916F-B212A650E426}" type="datetimeFigureOut">
              <a:rPr lang="en-US" smtClean="0"/>
              <a:pPr/>
              <a:t>4/3/2026</a:t>
            </a:fld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3028891-FF2D-2D62-2248-99E08246E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0260" y="6049052"/>
            <a:ext cx="2274780" cy="581620"/>
          </a:xfrm>
          <a:prstGeom prst="rect">
            <a:avLst/>
          </a:prstGeom>
        </p:spPr>
      </p:pic>
      <p:pic>
        <p:nvPicPr>
          <p:cNvPr id="6" name="Picture 5" descr="A building with a street and a crosswalk&#10;&#10;Description automatically generated with medium confidence">
            <a:extLst>
              <a:ext uri="{FF2B5EF4-FFF2-40B4-BE49-F238E27FC236}">
                <a16:creationId xmlns:a16="http://schemas.microsoft.com/office/drawing/2014/main" id="{185C7DFC-407A-30D4-02C6-8FBFFC35F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800" r="5755"/>
          <a:stretch/>
        </p:blipFill>
        <p:spPr>
          <a:xfrm>
            <a:off x="0" y="0"/>
            <a:ext cx="5096107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DE280C-86C9-FCA3-A5AA-E6E691BF2F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5096106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C3B9CA-3B37-EBCD-382D-DF783C084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823" y="298218"/>
            <a:ext cx="6258923" cy="6077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D34A87-F01E-0995-ED41-DF5EF11550CF}"/>
              </a:ext>
            </a:extLst>
          </p:cNvPr>
          <p:cNvCxnSpPr>
            <a:cxnSpLocks/>
          </p:cNvCxnSpPr>
          <p:nvPr userDrawn="1"/>
        </p:nvCxnSpPr>
        <p:spPr>
          <a:xfrm>
            <a:off x="5697567" y="1005296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07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| left photo |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23" y="1497681"/>
            <a:ext cx="6258923" cy="445431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9D07F94-BD94-A358-EDAF-90E66719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092" y="6303427"/>
            <a:ext cx="394955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776B9402-A94A-3243-916F-B212A650E426}" type="datetimeFigureOut">
              <a:rPr lang="en-US" smtClean="0"/>
              <a:pPr/>
              <a:t>4/3/2026</a:t>
            </a:fld>
            <a:endParaRPr lang="en-US"/>
          </a:p>
        </p:txBody>
      </p:sp>
      <p:pic>
        <p:nvPicPr>
          <p:cNvPr id="7" name="Picture 6" descr="A statue of a dragon in a city&#10;&#10;Description automatically generated">
            <a:extLst>
              <a:ext uri="{FF2B5EF4-FFF2-40B4-BE49-F238E27FC236}">
                <a16:creationId xmlns:a16="http://schemas.microsoft.com/office/drawing/2014/main" id="{BDB961F7-4CAC-B9FD-47B6-CCC908E4A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433" r="31768"/>
          <a:stretch/>
        </p:blipFill>
        <p:spPr>
          <a:xfrm>
            <a:off x="0" y="0"/>
            <a:ext cx="5096107" cy="6858000"/>
          </a:xfrm>
          <a:prstGeom prst="rect">
            <a:avLst/>
          </a:prstGeom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FA52A0C-6241-17AA-2FC9-B1B2F812ED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5096106" cy="618213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0DF986-78EC-6D47-2795-0A41B2642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823" y="298218"/>
            <a:ext cx="6258923" cy="6077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E22B5B-B5DA-CEDF-84EA-693508751BBA}"/>
              </a:ext>
            </a:extLst>
          </p:cNvPr>
          <p:cNvCxnSpPr>
            <a:cxnSpLocks/>
          </p:cNvCxnSpPr>
          <p:nvPr userDrawn="1"/>
        </p:nvCxnSpPr>
        <p:spPr>
          <a:xfrm>
            <a:off x="5697567" y="1005296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98B3-63DD-894B-4C00-2EAFD5397003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and yellow logo&#10;&#10;Description automatically generated">
            <a:extLst>
              <a:ext uri="{FF2B5EF4-FFF2-40B4-BE49-F238E27FC236}">
                <a16:creationId xmlns:a16="http://schemas.microsoft.com/office/drawing/2014/main" id="{E7025CCD-F779-A781-7DD4-5E161FEB74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86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586891"/>
            <a:ext cx="5547860" cy="427415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3A0322-2B31-9FC2-BDC4-B8EB1621362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27182" y="1588050"/>
            <a:ext cx="5547860" cy="427415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DAFC0-5B63-B92A-DD3F-54385A87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792476-6C0B-11BA-14F0-C0BF8FBBB945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2F54329-D0CC-A620-70D8-03997A991F91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3054C213-E5F3-509D-E07C-C325B42EF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4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2364426"/>
            <a:ext cx="3588983" cy="3496624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7294D"/>
                </a:solidFill>
              </a:defRPr>
            </a:lvl1pPr>
            <a:lvl2pPr>
              <a:defRPr sz="2000">
                <a:solidFill>
                  <a:srgbClr val="07294D"/>
                </a:solidFill>
              </a:defRPr>
            </a:lvl2pPr>
            <a:lvl3pPr>
              <a:defRPr sz="1800">
                <a:solidFill>
                  <a:srgbClr val="07294D"/>
                </a:solidFill>
              </a:defRPr>
            </a:lvl3pPr>
            <a:lvl4pPr>
              <a:defRPr sz="1600">
                <a:solidFill>
                  <a:srgbClr val="07294D"/>
                </a:solidFill>
              </a:defRPr>
            </a:lvl4pPr>
            <a:lvl5pPr>
              <a:defRPr sz="14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6B38E7-7151-E5EE-7B04-E4E75E2838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01508" y="2375065"/>
            <a:ext cx="3588983" cy="3496624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7294D"/>
                </a:solidFill>
              </a:defRPr>
            </a:lvl1pPr>
            <a:lvl2pPr>
              <a:defRPr sz="2000">
                <a:solidFill>
                  <a:srgbClr val="07294D"/>
                </a:solidFill>
              </a:defRPr>
            </a:lvl2pPr>
            <a:lvl3pPr>
              <a:defRPr sz="1800">
                <a:solidFill>
                  <a:srgbClr val="07294D"/>
                </a:solidFill>
              </a:defRPr>
            </a:lvl3pPr>
            <a:lvl4pPr>
              <a:defRPr sz="1600">
                <a:solidFill>
                  <a:srgbClr val="07294D"/>
                </a:solidFill>
              </a:defRPr>
            </a:lvl4pPr>
            <a:lvl5pPr>
              <a:defRPr sz="14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CF1E35-4008-E8EC-90D1-45C25470250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5531" y="2357647"/>
            <a:ext cx="3588983" cy="3496624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7294D"/>
                </a:solidFill>
              </a:defRPr>
            </a:lvl1pPr>
            <a:lvl2pPr>
              <a:defRPr sz="2000">
                <a:solidFill>
                  <a:srgbClr val="07294D"/>
                </a:solidFill>
              </a:defRPr>
            </a:lvl2pPr>
            <a:lvl3pPr>
              <a:defRPr sz="1800">
                <a:solidFill>
                  <a:srgbClr val="07294D"/>
                </a:solidFill>
              </a:defRPr>
            </a:lvl3pPr>
            <a:lvl4pPr>
              <a:defRPr sz="1600">
                <a:solidFill>
                  <a:srgbClr val="07294D"/>
                </a:solidFill>
              </a:defRPr>
            </a:lvl4pPr>
            <a:lvl5pPr>
              <a:defRPr sz="14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5C4F7-E911-B3AE-F9C8-731E6DB28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49DEA-D34C-506C-2C97-0A4BF81D4A87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C6158B-3638-3106-DF19-7AC2CBB7914B}"/>
              </a:ext>
            </a:extLst>
          </p:cNvPr>
          <p:cNvCxnSpPr>
            <a:cxnSpLocks/>
          </p:cNvCxnSpPr>
          <p:nvPr userDrawn="1"/>
        </p:nvCxnSpPr>
        <p:spPr>
          <a:xfrm>
            <a:off x="416959" y="2228574"/>
            <a:ext cx="3362135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3C79A9-B31C-76C9-0FD1-7A1FD8FF84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6959" y="1400683"/>
            <a:ext cx="3588983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D7D357-1603-B0B5-5EE6-F6C03820703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264564" y="1388808"/>
            <a:ext cx="3588983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BF9E31-05D1-8FE3-AF20-146F06E4B5F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185530" y="1385627"/>
            <a:ext cx="3588983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19CEF3-61DE-32ED-15DE-003C3E3F9513}"/>
              </a:ext>
            </a:extLst>
          </p:cNvPr>
          <p:cNvCxnSpPr>
            <a:cxnSpLocks/>
          </p:cNvCxnSpPr>
          <p:nvPr userDrawn="1"/>
        </p:nvCxnSpPr>
        <p:spPr>
          <a:xfrm>
            <a:off x="4258671" y="2215786"/>
            <a:ext cx="3362135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56B4FC-7C24-5772-A206-C85A558CE00A}"/>
              </a:ext>
            </a:extLst>
          </p:cNvPr>
          <p:cNvCxnSpPr>
            <a:cxnSpLocks/>
          </p:cNvCxnSpPr>
          <p:nvPr userDrawn="1"/>
        </p:nvCxnSpPr>
        <p:spPr>
          <a:xfrm>
            <a:off x="8172305" y="2201156"/>
            <a:ext cx="3362135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C4DCC6-F494-788A-25F7-FCC59A957FCC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yellow logo&#10;&#10;Description automatically generated">
            <a:extLst>
              <a:ext uri="{FF2B5EF4-FFF2-40B4-BE49-F238E27FC236}">
                <a16:creationId xmlns:a16="http://schemas.microsoft.com/office/drawing/2014/main" id="{C0E1C6AD-CD52-5C28-2DE2-22369C603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2315983"/>
            <a:ext cx="2600561" cy="3545067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7294D"/>
                </a:solidFill>
              </a:defRPr>
            </a:lvl1pPr>
            <a:lvl2pPr>
              <a:defRPr sz="1800">
                <a:solidFill>
                  <a:srgbClr val="07294D"/>
                </a:solidFill>
              </a:defRPr>
            </a:lvl2pPr>
            <a:lvl3pPr>
              <a:defRPr sz="1600">
                <a:solidFill>
                  <a:srgbClr val="07294D"/>
                </a:solidFill>
              </a:defRPr>
            </a:lvl3pPr>
            <a:lvl4pPr>
              <a:defRPr sz="1400">
                <a:solidFill>
                  <a:srgbClr val="07294D"/>
                </a:solidFill>
              </a:defRPr>
            </a:lvl4pPr>
            <a:lvl5pPr>
              <a:defRPr sz="12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5C4F7-E911-B3AE-F9C8-731E6DB28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49DEA-D34C-506C-2C97-0A4BF81D4A87}"/>
              </a:ext>
            </a:extLst>
          </p:cNvPr>
          <p:cNvCxnSpPr>
            <a:cxnSpLocks/>
          </p:cNvCxnSpPr>
          <p:nvPr userDrawn="1"/>
        </p:nvCxnSpPr>
        <p:spPr>
          <a:xfrm>
            <a:off x="428092" y="2124397"/>
            <a:ext cx="2600561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96A08F-6EDE-489E-8DA5-E2CCDFC0D0C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77904" y="2333401"/>
            <a:ext cx="2600561" cy="3545067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7294D"/>
                </a:solidFill>
              </a:defRPr>
            </a:lvl1pPr>
            <a:lvl2pPr>
              <a:defRPr sz="1800">
                <a:solidFill>
                  <a:srgbClr val="07294D"/>
                </a:solidFill>
              </a:defRPr>
            </a:lvl2pPr>
            <a:lvl3pPr>
              <a:defRPr sz="1600">
                <a:solidFill>
                  <a:srgbClr val="07294D"/>
                </a:solidFill>
              </a:defRPr>
            </a:lvl3pPr>
            <a:lvl4pPr>
              <a:defRPr sz="1400">
                <a:solidFill>
                  <a:srgbClr val="07294D"/>
                </a:solidFill>
              </a:defRPr>
            </a:lvl4pPr>
            <a:lvl5pPr>
              <a:defRPr sz="12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74C88C-4280-8C28-3C55-43428842C3B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30198" y="2346959"/>
            <a:ext cx="2600561" cy="3545067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7294D"/>
                </a:solidFill>
              </a:defRPr>
            </a:lvl1pPr>
            <a:lvl2pPr>
              <a:defRPr sz="1800">
                <a:solidFill>
                  <a:srgbClr val="07294D"/>
                </a:solidFill>
              </a:defRPr>
            </a:lvl2pPr>
            <a:lvl3pPr>
              <a:defRPr sz="1600">
                <a:solidFill>
                  <a:srgbClr val="07294D"/>
                </a:solidFill>
              </a:defRPr>
            </a:lvl3pPr>
            <a:lvl4pPr>
              <a:defRPr sz="1400">
                <a:solidFill>
                  <a:srgbClr val="07294D"/>
                </a:solidFill>
              </a:defRPr>
            </a:lvl4pPr>
            <a:lvl5pPr>
              <a:defRPr sz="12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6649EA-CC20-173C-FF46-B23057789D6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99794" y="2353738"/>
            <a:ext cx="2600561" cy="3545067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7294D"/>
                </a:solidFill>
              </a:defRPr>
            </a:lvl1pPr>
            <a:lvl2pPr>
              <a:defRPr sz="1800">
                <a:solidFill>
                  <a:srgbClr val="07294D"/>
                </a:solidFill>
              </a:defRPr>
            </a:lvl2pPr>
            <a:lvl3pPr>
              <a:defRPr sz="1600">
                <a:solidFill>
                  <a:srgbClr val="07294D"/>
                </a:solidFill>
              </a:defRPr>
            </a:lvl3pPr>
            <a:lvl4pPr>
              <a:defRPr sz="1400">
                <a:solidFill>
                  <a:srgbClr val="07294D"/>
                </a:solidFill>
              </a:defRPr>
            </a:lvl4pPr>
            <a:lvl5pPr>
              <a:defRPr sz="1200"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451E95-76FB-67A9-4194-D057275B65E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28092" y="1296506"/>
            <a:ext cx="2600561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DBC4-386B-73B9-9042-E011580AA18A}"/>
              </a:ext>
            </a:extLst>
          </p:cNvPr>
          <p:cNvCxnSpPr>
            <a:cxnSpLocks/>
          </p:cNvCxnSpPr>
          <p:nvPr userDrawn="1"/>
        </p:nvCxnSpPr>
        <p:spPr>
          <a:xfrm>
            <a:off x="3377904" y="2124397"/>
            <a:ext cx="2600561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BB26CB4-B65D-9C1C-5B1B-97468A7174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77904" y="1296506"/>
            <a:ext cx="2600561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452376-B518-6425-5FAA-11E7EC29C353}"/>
              </a:ext>
            </a:extLst>
          </p:cNvPr>
          <p:cNvCxnSpPr>
            <a:cxnSpLocks/>
          </p:cNvCxnSpPr>
          <p:nvPr userDrawn="1"/>
        </p:nvCxnSpPr>
        <p:spPr>
          <a:xfrm>
            <a:off x="6327716" y="2124397"/>
            <a:ext cx="2600561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2F4C199-E20D-EEF8-D84A-D596EA6603F2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327716" y="1296506"/>
            <a:ext cx="2600561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2E3F06-49D9-7A89-0A9E-13B0532E0B60}"/>
              </a:ext>
            </a:extLst>
          </p:cNvPr>
          <p:cNvCxnSpPr>
            <a:cxnSpLocks/>
          </p:cNvCxnSpPr>
          <p:nvPr userDrawn="1"/>
        </p:nvCxnSpPr>
        <p:spPr>
          <a:xfrm>
            <a:off x="9277528" y="2124397"/>
            <a:ext cx="2600561" cy="0"/>
          </a:xfrm>
          <a:prstGeom prst="line">
            <a:avLst/>
          </a:prstGeom>
          <a:ln w="50800">
            <a:solidFill>
              <a:srgbClr val="072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0F70126-71E2-5991-463F-23F1A12536D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277528" y="1296506"/>
            <a:ext cx="2600561" cy="7772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912F0-3C62-FED5-AF8B-C53EC84FA9C6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yellow logo&#10;&#10;Description automatically generated">
            <a:extLst>
              <a:ext uri="{FF2B5EF4-FFF2-40B4-BE49-F238E27FC236}">
                <a16:creationId xmlns:a16="http://schemas.microsoft.com/office/drawing/2014/main" id="{B030EFC4-3499-F88B-F82C-D7785F3ED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5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no photo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619B01E-7ECB-006E-00F7-B8B8D0510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3196" y="543165"/>
            <a:ext cx="3120887" cy="7979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80D28E-9326-D05E-32A2-D1F9FDF73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618" y="2127381"/>
            <a:ext cx="8583102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B602FF-A8BA-5D9C-5262-274AE4AD77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rgbClr val="07294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438AAD-EFEC-16BB-4384-E9C6BCBDB3D2}"/>
              </a:ext>
            </a:extLst>
          </p:cNvPr>
          <p:cNvCxnSpPr>
            <a:cxnSpLocks/>
          </p:cNvCxnSpPr>
          <p:nvPr userDrawn="1"/>
        </p:nvCxnSpPr>
        <p:spPr>
          <a:xfrm>
            <a:off x="717823" y="4745677"/>
            <a:ext cx="106251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28A7784-00EA-BA5C-E92E-3FFF83094B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7294D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9BC58A4-2D8B-B6F9-820C-6411496EE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114046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07294D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3941264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3418361"/>
            <a:ext cx="3588983" cy="244268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6B38E7-7151-E5EE-7B04-E4E75E2838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01508" y="3429000"/>
            <a:ext cx="3588983" cy="244268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CF1E35-4008-E8EC-90D1-45C25470250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5531" y="3411582"/>
            <a:ext cx="3588983" cy="244268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5C4F7-E911-B3AE-F9C8-731E6DB28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49DEA-D34C-506C-2C97-0A4BF81D4A87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C7E5A-274A-F07B-289A-90E86558F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959" y="1911604"/>
            <a:ext cx="3600922" cy="1499978"/>
          </a:xfrm>
        </p:spPr>
        <p:txBody>
          <a:bodyPr>
            <a:normAutofit/>
          </a:bodyPr>
          <a:lstStyle>
            <a:lvl1pPr marL="0" indent="0">
              <a:buNone/>
              <a:defRPr sz="96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#1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026C71-333E-B52C-EA2F-DC953DE9C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8" y="1911603"/>
            <a:ext cx="3598745" cy="1499979"/>
          </a:xfrm>
        </p:spPr>
        <p:txBody>
          <a:bodyPr>
            <a:normAutofit/>
          </a:bodyPr>
          <a:lstStyle>
            <a:lvl1pPr marL="0" indent="0">
              <a:buNone/>
              <a:defRPr sz="96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#2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E329BE6-91DF-CC30-5DB5-55191B3A42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4118" y="1911603"/>
            <a:ext cx="3588983" cy="1499979"/>
          </a:xfrm>
        </p:spPr>
        <p:txBody>
          <a:bodyPr>
            <a:normAutofit/>
          </a:bodyPr>
          <a:lstStyle>
            <a:lvl1pPr marL="0" indent="0">
              <a:buNone/>
              <a:defRPr sz="96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20%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BB073E-0800-0C95-89B0-50BB2F2F3C65}"/>
              </a:ext>
            </a:extLst>
          </p:cNvPr>
          <p:cNvCxnSpPr>
            <a:cxnSpLocks/>
          </p:cNvCxnSpPr>
          <p:nvPr userDrawn="1"/>
        </p:nvCxnSpPr>
        <p:spPr>
          <a:xfrm>
            <a:off x="519703" y="320866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949185-9680-E9B7-3847-BE9F9EB04404}"/>
              </a:ext>
            </a:extLst>
          </p:cNvPr>
          <p:cNvCxnSpPr>
            <a:cxnSpLocks/>
          </p:cNvCxnSpPr>
          <p:nvPr userDrawn="1"/>
        </p:nvCxnSpPr>
        <p:spPr>
          <a:xfrm>
            <a:off x="4421143" y="320866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B1E36-EE89-9FD7-ADEA-D7ABE31519C0}"/>
              </a:ext>
            </a:extLst>
          </p:cNvPr>
          <p:cNvCxnSpPr>
            <a:cxnSpLocks/>
          </p:cNvCxnSpPr>
          <p:nvPr userDrawn="1"/>
        </p:nvCxnSpPr>
        <p:spPr>
          <a:xfrm>
            <a:off x="8276863" y="322390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EB25A51-1C44-9A8B-94B4-B2FD6928A6DC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yellow logo&#10;&#10;Description automatically generated">
            <a:extLst>
              <a:ext uri="{FF2B5EF4-FFF2-40B4-BE49-F238E27FC236}">
                <a16:creationId xmlns:a16="http://schemas.microsoft.com/office/drawing/2014/main" id="{C8FAC303-C069-7449-FEBB-F0EF03F7B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9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3418361"/>
            <a:ext cx="2617863" cy="263065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5C4F7-E911-B3AE-F9C8-731E6DB28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49DEA-D34C-506C-2C97-0A4BF81D4A87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C7E5A-274A-F07B-289A-90E86558F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959" y="2033524"/>
            <a:ext cx="2609212" cy="149997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#1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96A08F-6EDE-489E-8DA5-E2CCDFC0D0C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77904" y="3435779"/>
            <a:ext cx="2600561" cy="244268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461CAAF-B284-3F70-7C3A-D3F09FD74E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7904" y="2050942"/>
            <a:ext cx="2609212" cy="149997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#2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74C88C-4280-8C28-3C55-43428842C3B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30198" y="3449337"/>
            <a:ext cx="2600561" cy="244268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E72BF57-249A-C376-1BB2-15555ED76B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0198" y="2064500"/>
            <a:ext cx="2609212" cy="149997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#3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6649EA-CC20-173C-FF46-B23057789D6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99794" y="3456116"/>
            <a:ext cx="2475247" cy="2442683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CD39084-2777-F09E-D81E-D61C48D8AB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794" y="2071279"/>
            <a:ext cx="2609212" cy="149997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FFC600"/>
                </a:solidFill>
              </a:defRPr>
            </a:lvl1pPr>
          </a:lstStyle>
          <a:p>
            <a:pPr lvl="0"/>
            <a:r>
              <a:rPr lang="en-US" dirty="0"/>
              <a:t>20%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F0E5CE-0327-F23E-8036-6F853E90D8C5}"/>
              </a:ext>
            </a:extLst>
          </p:cNvPr>
          <p:cNvCxnSpPr>
            <a:cxnSpLocks/>
          </p:cNvCxnSpPr>
          <p:nvPr userDrawn="1"/>
        </p:nvCxnSpPr>
        <p:spPr>
          <a:xfrm>
            <a:off x="519703" y="320866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C63FD1-454B-945A-0D32-365EB8FD2C4B}"/>
              </a:ext>
            </a:extLst>
          </p:cNvPr>
          <p:cNvCxnSpPr>
            <a:cxnSpLocks/>
          </p:cNvCxnSpPr>
          <p:nvPr userDrawn="1"/>
        </p:nvCxnSpPr>
        <p:spPr>
          <a:xfrm>
            <a:off x="3491503" y="322390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11450D-1702-8B79-78E5-2D1923293BAF}"/>
              </a:ext>
            </a:extLst>
          </p:cNvPr>
          <p:cNvCxnSpPr>
            <a:cxnSpLocks/>
          </p:cNvCxnSpPr>
          <p:nvPr userDrawn="1"/>
        </p:nvCxnSpPr>
        <p:spPr>
          <a:xfrm>
            <a:off x="6432823" y="322390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A3CA2C-36CB-FCB3-6C57-09D582C7AEDD}"/>
              </a:ext>
            </a:extLst>
          </p:cNvPr>
          <p:cNvCxnSpPr>
            <a:cxnSpLocks/>
          </p:cNvCxnSpPr>
          <p:nvPr userDrawn="1"/>
        </p:nvCxnSpPr>
        <p:spPr>
          <a:xfrm>
            <a:off x="9419863" y="3239147"/>
            <a:ext cx="1385297" cy="0"/>
          </a:xfrm>
          <a:prstGeom prst="line">
            <a:avLst/>
          </a:prstGeom>
          <a:ln w="762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3E34EA5-FD1D-6E21-02D9-8900B0AE4B97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yellow logo&#10;&#10;Description automatically generated">
            <a:extLst>
              <a:ext uri="{FF2B5EF4-FFF2-40B4-BE49-F238E27FC236}">
                <a16:creationId xmlns:a16="http://schemas.microsoft.com/office/drawing/2014/main" id="{151B91E8-A926-9378-ACE4-BA1004D64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slide | lef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55A2-890C-864D-4F6E-9BE2AAA78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413" y="521119"/>
            <a:ext cx="3949558" cy="2599361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CE387-D5C0-39D1-79E3-2D4A1A8A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752" y="521119"/>
            <a:ext cx="6734835" cy="5268305"/>
          </a:xfrm>
        </p:spPr>
        <p:txBody>
          <a:bodyPr/>
          <a:lstStyle>
            <a:lvl1pPr>
              <a:defRPr sz="3200">
                <a:solidFill>
                  <a:srgbClr val="07294D"/>
                </a:solidFill>
              </a:defRPr>
            </a:lvl1pPr>
            <a:lvl2pPr>
              <a:defRPr sz="2800">
                <a:solidFill>
                  <a:srgbClr val="07294D"/>
                </a:solidFill>
              </a:defRPr>
            </a:lvl2pPr>
            <a:lvl3pPr>
              <a:defRPr sz="2400">
                <a:solidFill>
                  <a:srgbClr val="07294D"/>
                </a:solidFill>
              </a:defRPr>
            </a:lvl3pPr>
            <a:lvl4pPr>
              <a:defRPr sz="2000">
                <a:solidFill>
                  <a:srgbClr val="07294D"/>
                </a:solidFill>
              </a:defRPr>
            </a:lvl4pPr>
            <a:lvl5pPr>
              <a:defRPr sz="2000">
                <a:solidFill>
                  <a:srgbClr val="07294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19B0B-A7C0-F14B-61DE-0CAF90C6C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413" y="3579141"/>
            <a:ext cx="3932237" cy="183124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7294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D5F5A-8D51-66FD-F57B-2628E5237DA8}"/>
              </a:ext>
            </a:extLst>
          </p:cNvPr>
          <p:cNvCxnSpPr>
            <a:cxnSpLocks/>
          </p:cNvCxnSpPr>
          <p:nvPr userDrawn="1"/>
        </p:nvCxnSpPr>
        <p:spPr>
          <a:xfrm>
            <a:off x="540252" y="3326343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7C88E41-3FCC-95ED-65D5-5F31002926AD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yellow logo&#10;&#10;Description automatically generated">
            <a:extLst>
              <a:ext uri="{FF2B5EF4-FFF2-40B4-BE49-F238E27FC236}">
                <a16:creationId xmlns:a16="http://schemas.microsoft.com/office/drawing/2014/main" id="{C0103D1B-F168-4F33-2E53-4495FEDFF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03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reet and a crosswalk&#10;&#10;AI-generated content may be incorrect.">
            <a:extLst>
              <a:ext uri="{FF2B5EF4-FFF2-40B4-BE49-F238E27FC236}">
                <a16:creationId xmlns:a16="http://schemas.microsoft.com/office/drawing/2014/main" id="{3AABB6A4-BB6B-4D26-9849-15BA6CF4F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98"/>
          <a:stretch>
            <a:fillRect/>
          </a:stretch>
        </p:blipFill>
        <p:spPr>
          <a:xfrm>
            <a:off x="5084065" y="366326"/>
            <a:ext cx="6690975" cy="550830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9C43E-CE0E-0B52-5EDB-731398077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2518" y="387469"/>
            <a:ext cx="6662522" cy="54660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C66C51-3108-95E6-74E7-21A3ED532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413" y="395029"/>
            <a:ext cx="3949558" cy="2725452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219069A-A324-A01B-975E-579EE76AA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413" y="3579141"/>
            <a:ext cx="3932237" cy="183124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7294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0E82CF-01AE-E36E-94A5-B8AE3A8651E0}"/>
              </a:ext>
            </a:extLst>
          </p:cNvPr>
          <p:cNvCxnSpPr>
            <a:cxnSpLocks/>
          </p:cNvCxnSpPr>
          <p:nvPr userDrawn="1"/>
        </p:nvCxnSpPr>
        <p:spPr>
          <a:xfrm>
            <a:off x="540252" y="3326343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8D206F-32BC-65DB-0F08-91737D4E9D7C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yellow logo&#10;&#10;Description automatically generated">
            <a:extLst>
              <a:ext uri="{FF2B5EF4-FFF2-40B4-BE49-F238E27FC236}">
                <a16:creationId xmlns:a16="http://schemas.microsoft.com/office/drawing/2014/main" id="{4D77B5DB-8F24-79F6-BD5D-A923DD2AB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7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street and a crosswalk&#10;&#10;AI-generated content may be incorrect.">
            <a:extLst>
              <a:ext uri="{FF2B5EF4-FFF2-40B4-BE49-F238E27FC236}">
                <a16:creationId xmlns:a16="http://schemas.microsoft.com/office/drawing/2014/main" id="{9952AFFD-9E1C-B043-4579-E1C46FC7A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98"/>
          <a:stretch>
            <a:fillRect/>
          </a:stretch>
        </p:blipFill>
        <p:spPr>
          <a:xfrm>
            <a:off x="413865" y="375374"/>
            <a:ext cx="6690975" cy="550830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9C43E-CE0E-0B52-5EDB-731398077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092" y="396519"/>
            <a:ext cx="6662522" cy="54660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C66C51-3108-95E6-74E7-21A3ED532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1717" y="404077"/>
            <a:ext cx="3949558" cy="2725452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219069A-A324-A01B-975E-579EE76AA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1717" y="3588189"/>
            <a:ext cx="3932237" cy="183124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7294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0E82CF-01AE-E36E-94A5-B8AE3A8651E0}"/>
              </a:ext>
            </a:extLst>
          </p:cNvPr>
          <p:cNvCxnSpPr>
            <a:cxnSpLocks/>
          </p:cNvCxnSpPr>
          <p:nvPr userDrawn="1"/>
        </p:nvCxnSpPr>
        <p:spPr>
          <a:xfrm>
            <a:off x="7716556" y="3335391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3364FD7-2BEA-ACEF-4A19-E14FCA81628B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48CF8614-A109-C40B-92E2-7E6FD83E3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05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skyline with many tall buildings&#10;&#10;AI-generated content may be incorrect.">
            <a:extLst>
              <a:ext uri="{FF2B5EF4-FFF2-40B4-BE49-F238E27FC236}">
                <a16:creationId xmlns:a16="http://schemas.microsoft.com/office/drawing/2014/main" id="{7B7DCA81-C82D-B309-C304-BC75AA6A5A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333" r="1869"/>
          <a:stretch>
            <a:fillRect/>
          </a:stretch>
        </p:blipFill>
        <p:spPr>
          <a:xfrm>
            <a:off x="7257326" y="1551184"/>
            <a:ext cx="4489259" cy="4325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9" y="1586891"/>
            <a:ext cx="6377379" cy="427415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4B7940D-592D-1A6A-2736-3E75B019872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257327" y="1586891"/>
            <a:ext cx="4489259" cy="4274159"/>
          </a:xfrm>
        </p:spPr>
        <p:txBody>
          <a:bodyPr/>
          <a:lstStyle>
            <a:lvl1pPr marL="0" indent="0">
              <a:buNone/>
              <a:defRPr sz="3200">
                <a:solidFill>
                  <a:srgbClr val="0729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E52AE4-D40E-7B08-D951-FF7C4E108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8F1AB5-F36B-9690-78AA-0A0BA38ABCBC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E12D57-4030-8B88-4565-8FE813A5A49C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yellow logo&#10;&#10;Description automatically generated">
            <a:extLst>
              <a:ext uri="{FF2B5EF4-FFF2-40B4-BE49-F238E27FC236}">
                <a16:creationId xmlns:a16="http://schemas.microsoft.com/office/drawing/2014/main" id="{B2587C18-FEAE-F802-AA36-B42AF33CD2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21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w angle view of a building&#10;&#10;AI-generated content may be incorrect.">
            <a:extLst>
              <a:ext uri="{FF2B5EF4-FFF2-40B4-BE49-F238E27FC236}">
                <a16:creationId xmlns:a16="http://schemas.microsoft.com/office/drawing/2014/main" id="{3FE061CE-4122-BEF1-8190-9FFB8868D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261" r="13903"/>
          <a:stretch>
            <a:fillRect/>
          </a:stretch>
        </p:blipFill>
        <p:spPr>
          <a:xfrm>
            <a:off x="6227180" y="439856"/>
            <a:ext cx="5519406" cy="542119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4B7940D-592D-1A6A-2736-3E75B019872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27181" y="439842"/>
            <a:ext cx="5519406" cy="5421209"/>
          </a:xfrm>
        </p:spPr>
        <p:txBody>
          <a:bodyPr/>
          <a:lstStyle>
            <a:lvl1pPr marL="0" indent="0">
              <a:buNone/>
              <a:defRPr sz="3200">
                <a:solidFill>
                  <a:srgbClr val="0729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AE5740-370C-97E0-EBDE-F566147F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586891"/>
            <a:ext cx="5547860" cy="4274159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1C9C4-5D66-6930-051C-6DE75B7CB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961" y="389162"/>
            <a:ext cx="5547860" cy="6077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D2A1B7-7398-3065-DCE4-C10CA351C8CA}"/>
              </a:ext>
            </a:extLst>
          </p:cNvPr>
          <p:cNvCxnSpPr>
            <a:cxnSpLocks/>
          </p:cNvCxnSpPr>
          <p:nvPr userDrawn="1"/>
        </p:nvCxnSpPr>
        <p:spPr>
          <a:xfrm>
            <a:off x="519704" y="1096240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828C876-188D-A6A5-A302-C48F2D805666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yellow logo&#10;&#10;Description automatically generated">
            <a:extLst>
              <a:ext uri="{FF2B5EF4-FFF2-40B4-BE49-F238E27FC236}">
                <a16:creationId xmlns:a16="http://schemas.microsoft.com/office/drawing/2014/main" id="{49FAC2C2-5E6A-8FEA-3B07-AB5A9D9A46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51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F0071338-A2DD-5C59-8EAA-BB41DA2D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0546" y="2916242"/>
            <a:ext cx="4010907" cy="10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63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|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skyline at night&#10;&#10;Description automatically generated">
            <a:extLst>
              <a:ext uri="{FF2B5EF4-FFF2-40B4-BE49-F238E27FC236}">
                <a16:creationId xmlns:a16="http://schemas.microsoft.com/office/drawing/2014/main" id="{7090B3B9-AC9A-4080-6A81-6BDC559A6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EBC6E9-FE60-761A-6599-485A79930A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>
              <a:alpha val="8043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F0071338-A2DD-5C59-8EAA-BB41DA2D47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0546" y="2916242"/>
            <a:ext cx="4010907" cy="10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skyline at night&#10;&#10;Description automatically generated">
            <a:extLst>
              <a:ext uri="{FF2B5EF4-FFF2-40B4-BE49-F238E27FC236}">
                <a16:creationId xmlns:a16="http://schemas.microsoft.com/office/drawing/2014/main" id="{4BCBCFEC-61B4-36C4-C2EF-5E80275AC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196" y="548814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618" y="2127381"/>
            <a:ext cx="8583102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4D4310-4E14-8BDC-2557-CE05054102FC}"/>
              </a:ext>
            </a:extLst>
          </p:cNvPr>
          <p:cNvCxnSpPr>
            <a:cxnSpLocks/>
          </p:cNvCxnSpPr>
          <p:nvPr userDrawn="1"/>
        </p:nvCxnSpPr>
        <p:spPr>
          <a:xfrm>
            <a:off x="717823" y="474567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114046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221199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dragon in a city&#10;&#10;Description automatically generated">
            <a:extLst>
              <a:ext uri="{FF2B5EF4-FFF2-40B4-BE49-F238E27FC236}">
                <a16:creationId xmlns:a16="http://schemas.microsoft.com/office/drawing/2014/main" id="{7646150F-A258-8735-10F5-81DD79B89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196" y="548814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618" y="2127381"/>
            <a:ext cx="8583102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4D4310-4E14-8BDC-2557-CE05054102FC}"/>
              </a:ext>
            </a:extLst>
          </p:cNvPr>
          <p:cNvCxnSpPr>
            <a:cxnSpLocks/>
          </p:cNvCxnSpPr>
          <p:nvPr userDrawn="1"/>
        </p:nvCxnSpPr>
        <p:spPr>
          <a:xfrm>
            <a:off x="717823" y="474567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114046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188289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treet and a crosswalk&#10;&#10;AI-generated content may be incorrect.">
            <a:extLst>
              <a:ext uri="{FF2B5EF4-FFF2-40B4-BE49-F238E27FC236}">
                <a16:creationId xmlns:a16="http://schemas.microsoft.com/office/drawing/2014/main" id="{3E2B502B-AE80-E912-F989-BC308AAD3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432" b="17055"/>
          <a:stretch>
            <a:fillRect/>
          </a:stretch>
        </p:blipFill>
        <p:spPr>
          <a:xfrm>
            <a:off x="-21179" y="0"/>
            <a:ext cx="1223435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196" y="548814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618" y="2127381"/>
            <a:ext cx="8583102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4D4310-4E14-8BDC-2557-CE05054102FC}"/>
              </a:ext>
            </a:extLst>
          </p:cNvPr>
          <p:cNvCxnSpPr>
            <a:cxnSpLocks/>
          </p:cNvCxnSpPr>
          <p:nvPr userDrawn="1"/>
        </p:nvCxnSpPr>
        <p:spPr>
          <a:xfrm>
            <a:off x="717823" y="474567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114046"/>
            <a:ext cx="11052175" cy="464306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19944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center aligned |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skyline at night&#10;&#10;Description automatically generated">
            <a:extLst>
              <a:ext uri="{FF2B5EF4-FFF2-40B4-BE49-F238E27FC236}">
                <a16:creationId xmlns:a16="http://schemas.microsoft.com/office/drawing/2014/main" id="{4BCBCFEC-61B4-36C4-C2EF-5E80275AC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5556" y="737501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876" y="2585375"/>
            <a:ext cx="8671655" cy="189712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205486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32885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center aligned |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dragon in a city&#10;&#10;Description automatically generated">
            <a:extLst>
              <a:ext uri="{FF2B5EF4-FFF2-40B4-BE49-F238E27FC236}">
                <a16:creationId xmlns:a16="http://schemas.microsoft.com/office/drawing/2014/main" id="{84DA1CF7-4218-FEE7-0E5D-2D04CFA94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5556" y="737501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876" y="2585375"/>
            <a:ext cx="8671655" cy="189712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205486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346839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center aligned |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reet and a crosswalk&#10;&#10;AI-generated content may be incorrect.">
            <a:extLst>
              <a:ext uri="{FF2B5EF4-FFF2-40B4-BE49-F238E27FC236}">
                <a16:creationId xmlns:a16="http://schemas.microsoft.com/office/drawing/2014/main" id="{1798AED7-C8AF-32E7-9704-ABE25EB16E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432" b="17055"/>
          <a:stretch>
            <a:fillRect/>
          </a:stretch>
        </p:blipFill>
        <p:spPr>
          <a:xfrm>
            <a:off x="-21179" y="0"/>
            <a:ext cx="1223435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7B1B6-9118-F66F-F5DD-6264102E2200}"/>
              </a:ext>
            </a:extLst>
          </p:cNvPr>
          <p:cNvSpPr/>
          <p:nvPr userDrawn="1"/>
        </p:nvSpPr>
        <p:spPr>
          <a:xfrm>
            <a:off x="-21179" y="0"/>
            <a:ext cx="12192000" cy="6858000"/>
          </a:xfrm>
          <a:prstGeom prst="rect">
            <a:avLst/>
          </a:prstGeom>
          <a:solidFill>
            <a:srgbClr val="07294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699AF6AA-C048-7E5B-25DE-942C14515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5556" y="737501"/>
            <a:ext cx="3120887" cy="79795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7A64DFE-54D1-F0C6-708E-1C20489CBB06}"/>
              </a:ext>
            </a:extLst>
          </p:cNvPr>
          <p:cNvSpPr txBox="1">
            <a:spLocks/>
          </p:cNvSpPr>
          <p:nvPr userDrawn="1"/>
        </p:nvSpPr>
        <p:spPr>
          <a:xfrm>
            <a:off x="582267" y="5707720"/>
            <a:ext cx="11027466" cy="46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FFC6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E6BE07-0648-983D-0A67-C2322712B6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876" y="2585375"/>
            <a:ext cx="8671655" cy="189712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FFC600"/>
                </a:solidFill>
              </a:defRPr>
            </a:lvl1pPr>
          </a:lstStyle>
          <a:p>
            <a:r>
              <a:rPr lang="en-US" dirty="0"/>
              <a:t>Title of presentation can go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9BEAF0-63FC-F432-A487-2099B531B0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617" y="5052575"/>
            <a:ext cx="11027466" cy="464306"/>
          </a:xfr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can go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9E21B1-4409-7D93-C3D8-79E59600A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5707064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C600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XX/XX/20XX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5D2A231-2AFB-0A1B-4FEA-B042BABEA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617" y="2205486"/>
            <a:ext cx="11052175" cy="464306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12297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1 -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AE-586F-8A68-7978-416D36C3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9" y="350519"/>
            <a:ext cx="11346949" cy="6077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729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2E3B-2113-B6BD-FF50-B6BA6C4D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586891"/>
            <a:ext cx="11346948" cy="4454314"/>
          </a:xfrm>
        </p:spPr>
        <p:txBody>
          <a:bodyPr/>
          <a:lstStyle>
            <a:lvl1pPr>
              <a:defRPr>
                <a:solidFill>
                  <a:srgbClr val="07294D"/>
                </a:solidFill>
              </a:defRPr>
            </a:lvl1pPr>
            <a:lvl2pPr>
              <a:defRPr>
                <a:solidFill>
                  <a:srgbClr val="07294D"/>
                </a:solidFill>
              </a:defRPr>
            </a:lvl2pPr>
            <a:lvl3pPr>
              <a:defRPr>
                <a:solidFill>
                  <a:srgbClr val="07294D"/>
                </a:solidFill>
              </a:defRPr>
            </a:lvl3pPr>
            <a:lvl4pPr>
              <a:defRPr>
                <a:solidFill>
                  <a:srgbClr val="07294D"/>
                </a:solidFill>
              </a:defRPr>
            </a:lvl4pPr>
            <a:lvl5pPr>
              <a:defRPr>
                <a:solidFill>
                  <a:srgbClr val="0729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42ED9C-89D1-D07D-D4C0-05B0B8D9EE10}"/>
              </a:ext>
            </a:extLst>
          </p:cNvPr>
          <p:cNvCxnSpPr>
            <a:cxnSpLocks/>
          </p:cNvCxnSpPr>
          <p:nvPr userDrawn="1"/>
        </p:nvCxnSpPr>
        <p:spPr>
          <a:xfrm>
            <a:off x="519703" y="105759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434A8D3-F09F-CDE2-4578-62A381E89FC8}"/>
              </a:ext>
            </a:extLst>
          </p:cNvPr>
          <p:cNvSpPr/>
          <p:nvPr userDrawn="1"/>
        </p:nvSpPr>
        <p:spPr>
          <a:xfrm>
            <a:off x="0" y="6182139"/>
            <a:ext cx="12192000" cy="675861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yellow logo&#10;&#10;Description automatically generated">
            <a:extLst>
              <a:ext uri="{FF2B5EF4-FFF2-40B4-BE49-F238E27FC236}">
                <a16:creationId xmlns:a16="http://schemas.microsoft.com/office/drawing/2014/main" id="{0FAD99A4-95F2-EB4C-B17E-EAA528918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3480" y="6299858"/>
            <a:ext cx="1716485" cy="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3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56F26D-93FC-954D-ED71-5E8FC82C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F3C96-A081-84C1-2A37-55B5E6464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CE10-9671-47D5-07A1-03F39B035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6B9402-A94A-3243-916F-B212A650E426}" type="datetimeFigureOut">
              <a:rPr lang="en-US" smtClean="0"/>
              <a:pPr/>
              <a:t>4/3/2026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B03E-255F-5B8A-9600-FCABE916D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58721F-E909-B147-BC8F-E30E71635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3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84" r:id="rId4"/>
    <p:sldLayoutId id="2147483687" r:id="rId5"/>
    <p:sldLayoutId id="2147483683" r:id="rId6"/>
    <p:sldLayoutId id="2147483685" r:id="rId7"/>
    <p:sldLayoutId id="2147483686" r:id="rId8"/>
    <p:sldLayoutId id="2147483650" r:id="rId9"/>
    <p:sldLayoutId id="2147483692" r:id="rId10"/>
    <p:sldLayoutId id="2147483679" r:id="rId11"/>
    <p:sldLayoutId id="2147483677" r:id="rId12"/>
    <p:sldLayoutId id="2147483691" r:id="rId13"/>
    <p:sldLayoutId id="2147483675" r:id="rId14"/>
    <p:sldLayoutId id="2147483673" r:id="rId15"/>
    <p:sldLayoutId id="2147483674" r:id="rId16"/>
    <p:sldLayoutId id="2147483666" r:id="rId17"/>
    <p:sldLayoutId id="2147483670" r:id="rId18"/>
    <p:sldLayoutId id="2147483690" r:id="rId19"/>
    <p:sldLayoutId id="2147483688" r:id="rId20"/>
    <p:sldLayoutId id="2147483689" r:id="rId21"/>
    <p:sldLayoutId id="2147483656" r:id="rId22"/>
    <p:sldLayoutId id="2147483657" r:id="rId23"/>
    <p:sldLayoutId id="2147483665" r:id="rId24"/>
    <p:sldLayoutId id="2147483660" r:id="rId25"/>
    <p:sldLayoutId id="2147483661" r:id="rId26"/>
    <p:sldLayoutId id="2147483672" r:id="rId27"/>
    <p:sldLayoutId id="214748366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bowdesign@drexel.edu" TargetMode="External"/><Relationship Id="rId2" Type="http://schemas.openxmlformats.org/officeDocument/2006/relationships/hyperlink" Target="https://drexel.edu/identity/drexel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06287-086E-FDF7-6405-B012F71E5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b="1" dirty="0"/>
              <a:t>Font used: Arial</a:t>
            </a:r>
          </a:p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Please do not change fonts in the presentation.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To view the Drexel University brand style guide, click </a:t>
            </a:r>
            <a:r>
              <a:rPr lang="en-US" sz="1400" b="1" dirty="0">
                <a:hlinkClick r:id="rId2"/>
              </a:rPr>
              <a:t>HERE</a:t>
            </a:r>
            <a:r>
              <a:rPr lang="en-US" sz="1400" b="1" dirty="0"/>
              <a:t>. </a:t>
            </a:r>
          </a:p>
          <a:p>
            <a:pPr marL="0" indent="0">
              <a:buNone/>
            </a:pPr>
            <a:r>
              <a:rPr lang="en-US" sz="1400" dirty="0"/>
              <a:t>Please refer to the style guide for guidance on logo placement, font and color use.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latin typeface="Arial"/>
                <a:cs typeface="Arial"/>
              </a:rPr>
              <a:t>Modify, add and remove slide layout options:</a:t>
            </a:r>
          </a:p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Please add content, upload photos and remove slides as needed for your purposes.</a:t>
            </a: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 dirty="0">
                <a:latin typeface="Arial"/>
                <a:cs typeface="Arial"/>
              </a:rPr>
              <a:t>To apply a different layout option to a single slide:</a:t>
            </a:r>
          </a:p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Select slide you’d like to edit. In the Home tab, click the dropdown arrow next to Layout and select a new slide layout to apply to the current slide.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If you have any questions, feel free to contact </a:t>
            </a:r>
            <a:r>
              <a:rPr lang="en-US" sz="1400" dirty="0">
                <a:hlinkClick r:id="rId3"/>
              </a:rPr>
              <a:t>lebowdesign@drexel.edu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111EC-7D68-49C5-8767-1D014FE2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251985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0994C5-D123-6607-60E2-40F47D05E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  <a:p>
            <a:r>
              <a:rPr lang="en-US" dirty="0"/>
              <a:t>Insert photo using the button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71111-2EF0-A360-A31D-7E2F896E3767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E7E8C-09B2-B4D8-DD9F-64FE4D60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text and small photo</a:t>
            </a:r>
          </a:p>
        </p:txBody>
      </p:sp>
    </p:spTree>
    <p:extLst>
      <p:ext uri="{BB962C8B-B14F-4D97-AF65-F5344CB8AC3E}">
        <p14:creationId xmlns:p14="http://schemas.microsoft.com/office/powerpoint/2010/main" val="2554211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B4B381-F88D-96A0-077E-3560B6F9D2AA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2C0E5-7168-AADC-141A-F01DD985E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  <a:p>
            <a:r>
              <a:rPr lang="en-US" dirty="0"/>
              <a:t>Insert photo using the button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453547-9B74-1818-CBFE-334812ED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Slide with text and large photo</a:t>
            </a:r>
          </a:p>
        </p:txBody>
      </p:sp>
    </p:spTree>
    <p:extLst>
      <p:ext uri="{BB962C8B-B14F-4D97-AF65-F5344CB8AC3E}">
        <p14:creationId xmlns:p14="http://schemas.microsoft.com/office/powerpoint/2010/main" val="406714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E66B83-BFDD-54AE-147A-3D6E5259F04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44EE5A-A90D-7013-F3C1-3AB1CB2B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slide - left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F3C13-6431-3633-E481-DEF922AB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Insert photo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299220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96FC36-1AA0-1F70-2012-EEFBFCDFA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Best business school in Philadelphia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20EE7-D20A-9455-4FD0-79C733530B0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Best Online MBA in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CEAB0-40A9-1330-7E1F-74201391A45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Employed after graduation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767452-B428-91C7-F20F-949E23C1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slide – 3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80482E-5CFE-D155-49BD-D88593093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C66306-2156-F80A-A8A0-A359B79C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5276F7-450F-27D7-454E-A458CC1DE3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27500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35EEBF-21E9-F3D2-4BBE-41585896F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Best Business School in Philadelphia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1EDB0A-83AC-A2D0-7534-5704A00A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slide – 4 columns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3F1A6-2C03-557F-FD2F-D289BC3FB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A6CD04-2A69-EEC5-0B46-DD6B38834B9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Best Online MBA in the 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742E31-5045-D9AD-BDAB-B39F98B2C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473463-C4AE-FD06-3300-22291E84691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Employed after graduation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07FB50-4CCF-AB2C-89EE-E49F092A07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80%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52A45F-8022-AF29-D20A-E605B4FE14EC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Average </a:t>
            </a:r>
            <a:br>
              <a:rPr lang="en-US" dirty="0"/>
            </a:br>
            <a:r>
              <a:rPr lang="en-US" dirty="0"/>
              <a:t>salary upon graduation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16231A-5F54-5C34-7186-67BE74046A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$70K</a:t>
            </a:r>
          </a:p>
        </p:txBody>
      </p:sp>
    </p:spTree>
    <p:extLst>
      <p:ext uri="{BB962C8B-B14F-4D97-AF65-F5344CB8AC3E}">
        <p14:creationId xmlns:p14="http://schemas.microsoft.com/office/powerpoint/2010/main" val="486860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AB5E6-3A70-7FB8-5D56-4123F929E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0136-EF02-150E-DAB8-99731A3E8CC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86BD1-3A0B-77E7-04E4-C9B201DF1D1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EDADD3-F21B-125C-F1AC-09EF53F5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columns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DA72F-47D3-412C-6922-40A8C103443B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Column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922A3E-D6E0-2979-C38D-6A1398137619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Column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CAD3EB-86CE-C57E-3F14-2758D4D21000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 dirty="0"/>
              <a:t>Column 3</a:t>
            </a:r>
          </a:p>
        </p:txBody>
      </p:sp>
    </p:spTree>
    <p:extLst>
      <p:ext uri="{BB962C8B-B14F-4D97-AF65-F5344CB8AC3E}">
        <p14:creationId xmlns:p14="http://schemas.microsoft.com/office/powerpoint/2010/main" val="296161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FBFF38-6132-C530-F1A5-9288E46B1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0933-0328-9E8A-350E-6231B046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columns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6AF20-2A27-C008-D174-231086ABFD4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96D16F-BD36-46DF-2168-5AB47C88B01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4F82D-D275-3BD0-F100-182D4C6D7F48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/>
              <a:t>Item 1</a:t>
            </a:r>
          </a:p>
          <a:p>
            <a:r>
              <a:rPr lang="en-US" dirty="0"/>
              <a:t>Item 2</a:t>
            </a:r>
          </a:p>
          <a:p>
            <a:r>
              <a:rPr lang="en-US" dirty="0"/>
              <a:t>Item 3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5BB9EA-5879-D999-F2CE-23ED264F766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Column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CCE574-4029-E626-2CC2-FBEB473EE4E2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Column 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8B8E17-7E0E-FA90-98AA-1A24FEE25117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 dirty="0"/>
              <a:t>Column 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F67C386-142D-B4D2-656C-1774CE3FE64B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en-US" dirty="0"/>
              <a:t>Column 4</a:t>
            </a:r>
          </a:p>
        </p:txBody>
      </p:sp>
    </p:spTree>
    <p:extLst>
      <p:ext uri="{BB962C8B-B14F-4D97-AF65-F5344CB8AC3E}">
        <p14:creationId xmlns:p14="http://schemas.microsoft.com/office/powerpoint/2010/main" val="358715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84B2-7724-7DAB-3925-BBC73BBE5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2D4D5-A649-A1CA-76DE-6DB1EC1A5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9964-F4CB-E5F4-4AC2-F2D880FB1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7DD7E-80D3-5C39-E3B2-5CF05C30AD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1767566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D85C-3B52-E075-FB95-91A3E377B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99B63-3F49-B9F4-4DFB-6BE05A683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68BC9-4E90-0342-E523-30BBA7C8E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66F64-AB28-DE68-35DD-C782955657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6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8D9A-3401-829B-BF24-BFC5FDD0B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4595E-7D03-D1B7-2484-5CFB2D49D1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D01DB-D8A9-DBFD-7D60-C267A91C5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AA6D1-94BE-34CA-8A2E-3FD6787A3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6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1A5E3-1D26-33E7-9FB0-BC9E21DD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F877F-04F8-120C-E41F-0D104C8D7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To choose a layout and add a slide:</a:t>
            </a:r>
          </a:p>
          <a:p>
            <a:pPr marL="0" indent="0">
              <a:buNone/>
            </a:pPr>
            <a:r>
              <a:rPr lang="en-US" sz="1400" dirty="0"/>
              <a:t>In the top toolbar, in the Home menu, select the arrow next to “new slide.” </a:t>
            </a:r>
            <a:br>
              <a:rPr lang="en-US" sz="1400" dirty="0"/>
            </a:br>
            <a:r>
              <a:rPr lang="en-US" sz="1400" dirty="0"/>
              <a:t>this will display the pre-built layout options.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Click on the layout to add a new slide to your presentation.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To add the date or other information to the bottom left of the slides, </a:t>
            </a:r>
            <a:br>
              <a:rPr lang="en-US" sz="1400" dirty="0"/>
            </a:br>
            <a:r>
              <a:rPr lang="en-US" sz="1400" dirty="0"/>
              <a:t>select Insert &gt; Header &amp; Footer.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5C73E-E29B-4B77-6FD2-ED609CF8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new slides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7FDEB5-187F-C337-D9F4-44F7CE2D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7" y="2708214"/>
            <a:ext cx="2671697" cy="100425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21E4AAF-15CF-BC71-872B-D42088812B71}"/>
              </a:ext>
            </a:extLst>
          </p:cNvPr>
          <p:cNvSpPr/>
          <p:nvPr/>
        </p:nvSpPr>
        <p:spPr>
          <a:xfrm>
            <a:off x="2074263" y="3066366"/>
            <a:ext cx="348295" cy="287950"/>
          </a:xfrm>
          <a:custGeom>
            <a:avLst/>
            <a:gdLst>
              <a:gd name="connsiteX0" fmla="*/ 281942 w 348295"/>
              <a:gd name="connsiteY0" fmla="*/ 260352 h 287950"/>
              <a:gd name="connsiteX1" fmla="*/ 63892 w 348295"/>
              <a:gd name="connsiteY1" fmla="*/ 274419 h 287950"/>
              <a:gd name="connsiteX2" fmla="*/ 7622 w 348295"/>
              <a:gd name="connsiteY2" fmla="*/ 105607 h 287950"/>
              <a:gd name="connsiteX3" fmla="*/ 204569 w 348295"/>
              <a:gd name="connsiteY3" fmla="*/ 99 h 287950"/>
              <a:gd name="connsiteX4" fmla="*/ 345246 w 348295"/>
              <a:gd name="connsiteY4" fmla="*/ 123192 h 287950"/>
              <a:gd name="connsiteX5" fmla="*/ 281942 w 348295"/>
              <a:gd name="connsiteY5" fmla="*/ 260352 h 28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295" h="287950">
                <a:moveTo>
                  <a:pt x="281942" y="260352"/>
                </a:moveTo>
                <a:cubicBezTo>
                  <a:pt x="235050" y="285557"/>
                  <a:pt x="109612" y="300210"/>
                  <a:pt x="63892" y="274419"/>
                </a:cubicBezTo>
                <a:cubicBezTo>
                  <a:pt x="18172" y="248628"/>
                  <a:pt x="-15824" y="151327"/>
                  <a:pt x="7622" y="105607"/>
                </a:cubicBezTo>
                <a:cubicBezTo>
                  <a:pt x="31068" y="59887"/>
                  <a:pt x="148298" y="-2832"/>
                  <a:pt x="204569" y="99"/>
                </a:cubicBezTo>
                <a:cubicBezTo>
                  <a:pt x="260840" y="3030"/>
                  <a:pt x="332351" y="79230"/>
                  <a:pt x="345246" y="123192"/>
                </a:cubicBezTo>
                <a:cubicBezTo>
                  <a:pt x="358142" y="167154"/>
                  <a:pt x="328834" y="235147"/>
                  <a:pt x="281942" y="260352"/>
                </a:cubicBezTo>
                <a:close/>
              </a:path>
            </a:pathLst>
          </a:cu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9FBCD0-D9F3-ED4E-7FB5-671E84254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421" y="1669438"/>
            <a:ext cx="3337854" cy="38655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7B26A15-068D-4E9D-FAED-7362B8AEAAB8}"/>
              </a:ext>
            </a:extLst>
          </p:cNvPr>
          <p:cNvGrpSpPr/>
          <p:nvPr/>
        </p:nvGrpSpPr>
        <p:grpSpPr>
          <a:xfrm>
            <a:off x="5244368" y="3429000"/>
            <a:ext cx="2387160" cy="698040"/>
            <a:chOff x="5224489" y="4095661"/>
            <a:chExt cx="2387160" cy="69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429D1C0-D0AB-E717-0A2F-9BB38DE7F99E}"/>
                    </a:ext>
                  </a:extLst>
                </p14:cNvPr>
                <p14:cNvContentPartPr/>
                <p14:nvPr/>
              </p14:nvContentPartPr>
              <p14:xfrm>
                <a:off x="5224489" y="4108621"/>
                <a:ext cx="2379240" cy="68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429D1C0-D0AB-E717-0A2F-9BB38DE7F99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15849" y="4099621"/>
                  <a:ext cx="239688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F5191A8-5ED2-DD14-701F-67382B0E298D}"/>
                    </a:ext>
                  </a:extLst>
                </p14:cNvPr>
                <p14:cNvContentPartPr/>
                <p14:nvPr/>
              </p14:nvContentPartPr>
              <p14:xfrm>
                <a:off x="7459729" y="4095661"/>
                <a:ext cx="144000" cy="13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F5191A8-5ED2-DD14-701F-67382B0E29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51089" y="4086661"/>
                  <a:ext cx="1616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AEC8F-5D6F-A2D6-98C0-6B737D30C9BE}"/>
                    </a:ext>
                  </a:extLst>
                </p14:cNvPr>
                <p14:cNvContentPartPr/>
                <p14:nvPr/>
              </p14:nvContentPartPr>
              <p14:xfrm>
                <a:off x="7601569" y="4127701"/>
                <a:ext cx="10080" cy="121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AEC8F-5D6F-A2D6-98C0-6B737D30C9B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92569" y="4119061"/>
                  <a:ext cx="2772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041A8A9-B7B3-96C3-C308-CB24EE6E3BAF}"/>
                  </a:ext>
                </a:extLst>
              </p14:cNvPr>
              <p14:cNvContentPartPr/>
              <p14:nvPr/>
            </p14:nvContentPartPr>
            <p14:xfrm>
              <a:off x="2138118" y="2524339"/>
              <a:ext cx="142200" cy="501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041A8A9-B7B3-96C3-C308-CB24EE6E3B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9478" y="2515699"/>
                <a:ext cx="159840" cy="51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135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A248-9F95-C584-6224-F602FCEF5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A67B-7469-27D3-6587-04C707EB6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C9852-05B3-8259-ED62-C36AA4178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D8D9D-45CF-8466-D617-1AFB3A5148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9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6A2D-7D12-924E-A0BD-1CBFB2D11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1BE34-FDA7-007C-BC26-AD6D9A3F0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62CAE-304D-B888-38BE-9640AF38C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304A1-B904-12AA-5AA9-427272CC2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9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28E9-BF44-500E-E68F-5143388EDF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9496E-887D-84F9-E36B-B65F8A0D22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33F15-FE6F-D106-2047-E75FCDFD1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A56E6-78E3-8447-8854-9A11E7BD1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2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FBC6-41D8-712E-ACA7-8E2DDC66CC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5A542-59DB-5F35-184A-BB46671BF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09C3-37C4-8329-1253-827D1456F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XX/XX/20XX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1CE0A-2E08-AA7B-ADF8-1E6EF5303F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24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51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E4826-D144-70ED-F27F-92687AAF2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24C67E-6C8C-E3E2-70FB-5B99E017F447}"/>
              </a:ext>
            </a:extLst>
          </p:cNvPr>
          <p:cNvSpPr/>
          <p:nvPr/>
        </p:nvSpPr>
        <p:spPr>
          <a:xfrm>
            <a:off x="416959" y="5044814"/>
            <a:ext cx="3463063" cy="1371817"/>
          </a:xfrm>
          <a:prstGeom prst="rect">
            <a:avLst/>
          </a:prstGeom>
          <a:solidFill>
            <a:srgbClr val="07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2DEE3-9062-88AA-C28D-8C2A7D06A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LeBow</a:t>
            </a:r>
            <a:r>
              <a:rPr lang="en-US" sz="2400" dirty="0"/>
              <a:t> logos:</a:t>
            </a:r>
          </a:p>
          <a:p>
            <a:pPr marL="0" indent="0">
              <a:buNone/>
            </a:pPr>
            <a:r>
              <a:rPr lang="en-US" sz="1400" dirty="0"/>
              <a:t>DO NOT stretch the height or width ratio of these logos.</a:t>
            </a:r>
          </a:p>
          <a:p>
            <a:pPr marL="0" indent="0">
              <a:buNone/>
            </a:pPr>
            <a:r>
              <a:rPr lang="en-US" sz="1400" dirty="0"/>
              <a:t>Use the corner points to adjust size. 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353D3-5743-ED8C-6D5D-13605845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elements to copy &amp; paste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3107AF-0411-B364-A1BD-760F323FD789}"/>
              </a:ext>
            </a:extLst>
          </p:cNvPr>
          <p:cNvSpPr txBox="1">
            <a:spLocks/>
          </p:cNvSpPr>
          <p:nvPr/>
        </p:nvSpPr>
        <p:spPr>
          <a:xfrm>
            <a:off x="6096000" y="1860837"/>
            <a:ext cx="4497745" cy="547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Yellow line: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D52A5-C963-DDE4-9702-ACDE354B2A77}"/>
              </a:ext>
            </a:extLst>
          </p:cNvPr>
          <p:cNvSpPr txBox="1">
            <a:spLocks/>
          </p:cNvSpPr>
          <p:nvPr/>
        </p:nvSpPr>
        <p:spPr>
          <a:xfrm>
            <a:off x="6096000" y="3155052"/>
            <a:ext cx="4497745" cy="547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Transparent blue overlay to place over photos: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EC7D9-7FAD-B055-2584-DF41F02C7E34}"/>
              </a:ext>
            </a:extLst>
          </p:cNvPr>
          <p:cNvSpPr/>
          <p:nvPr/>
        </p:nvSpPr>
        <p:spPr>
          <a:xfrm>
            <a:off x="6162440" y="3870587"/>
            <a:ext cx="3947160" cy="1630680"/>
          </a:xfrm>
          <a:prstGeom prst="rect">
            <a:avLst/>
          </a:prstGeom>
          <a:solidFill>
            <a:srgbClr val="07294D">
              <a:alpha val="754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1CA9F-5B20-D3B3-6A4E-F196F701AA68}"/>
              </a:ext>
            </a:extLst>
          </p:cNvPr>
          <p:cNvCxnSpPr>
            <a:cxnSpLocks/>
          </p:cNvCxnSpPr>
          <p:nvPr/>
        </p:nvCxnSpPr>
        <p:spPr>
          <a:xfrm>
            <a:off x="6162440" y="2627317"/>
            <a:ext cx="1062518" cy="0"/>
          </a:xfrm>
          <a:prstGeom prst="line">
            <a:avLst/>
          </a:prstGeom>
          <a:ln w="635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BF26842-D52B-69BC-E4D7-0AF2087FA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8" y="3499746"/>
            <a:ext cx="3015759" cy="771075"/>
          </a:xfrm>
          <a:prstGeom prst="rect">
            <a:avLst/>
          </a:prstGeom>
        </p:spPr>
      </p:pic>
      <p:pic>
        <p:nvPicPr>
          <p:cNvPr id="13" name="Picture 12" descr="A black and yellow logo&#10;&#10;Description automatically generated">
            <a:extLst>
              <a:ext uri="{FF2B5EF4-FFF2-40B4-BE49-F238E27FC236}">
                <a16:creationId xmlns:a16="http://schemas.microsoft.com/office/drawing/2014/main" id="{3CE018BF-4B3B-84D0-DD16-4B11F4074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2" y="5318086"/>
            <a:ext cx="3015759" cy="77107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80539B-241B-F2EA-466F-92531CAE3829}"/>
              </a:ext>
            </a:extLst>
          </p:cNvPr>
          <p:cNvSpPr txBox="1">
            <a:spLocks/>
          </p:cNvSpPr>
          <p:nvPr/>
        </p:nvSpPr>
        <p:spPr>
          <a:xfrm>
            <a:off x="416959" y="3043511"/>
            <a:ext cx="4297281" cy="31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Logo for light backgrounds: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3ADECC-D9A2-1DCD-C5E9-EFAD40730054}"/>
              </a:ext>
            </a:extLst>
          </p:cNvPr>
          <p:cNvSpPr txBox="1">
            <a:spLocks/>
          </p:cNvSpPr>
          <p:nvPr/>
        </p:nvSpPr>
        <p:spPr>
          <a:xfrm>
            <a:off x="396639" y="4730071"/>
            <a:ext cx="3819761" cy="31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729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Logo for dark backgrounds: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8205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95B3-76EE-F29F-F5EB-C81F731D0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 can go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6E978-BD5C-0AE7-BAE0-03167609B9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 can go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BA7E9-DA47-2C9F-64FB-AF4772189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30EFF-8D2B-BE52-FBFE-2EBA6EB4D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COLLEGE OR DEPARTMENT NAME CAN GO HERE</a:t>
            </a:r>
          </a:p>
        </p:txBody>
      </p:sp>
    </p:spTree>
    <p:extLst>
      <p:ext uri="{BB962C8B-B14F-4D97-AF65-F5344CB8AC3E}">
        <p14:creationId xmlns:p14="http://schemas.microsoft.com/office/powerpoint/2010/main" val="427860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177-1E6E-EE33-27A4-03F79DAC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text slide – Layout Option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4FCE-A742-48EA-A95E-A825A3FBD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copy can go here</a:t>
            </a:r>
          </a:p>
        </p:txBody>
      </p:sp>
    </p:spTree>
    <p:extLst>
      <p:ext uri="{BB962C8B-B14F-4D97-AF65-F5344CB8AC3E}">
        <p14:creationId xmlns:p14="http://schemas.microsoft.com/office/powerpoint/2010/main" val="10992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96CF91-7319-884A-A3AD-AA5EAC366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D463B2-40B7-E18C-24F5-313995D9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text slide – Layout Option 2 (no footer)</a:t>
            </a:r>
          </a:p>
        </p:txBody>
      </p:sp>
    </p:spTree>
    <p:extLst>
      <p:ext uri="{BB962C8B-B14F-4D97-AF65-F5344CB8AC3E}">
        <p14:creationId xmlns:p14="http://schemas.microsoft.com/office/powerpoint/2010/main" val="232743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0C2ABF-8869-3D40-919D-0C8CDAEAD0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9CA04-7268-CD2C-91B4-86F87F2880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0168BF9-C2A4-0023-70B8-6720556557DC}"/>
              </a:ext>
            </a:extLst>
          </p:cNvPr>
          <p:cNvSpPr txBox="1">
            <a:spLocks/>
          </p:cNvSpPr>
          <p:nvPr/>
        </p:nvSpPr>
        <p:spPr>
          <a:xfrm>
            <a:off x="713459" y="681333"/>
            <a:ext cx="3734555" cy="3098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Photo background</a:t>
            </a:r>
          </a:p>
          <a:p>
            <a:r>
              <a:rPr lang="en-US" dirty="0"/>
              <a:t>If you would like a blue overlay on top of your photo: insert your photo using the button, go to the shape format menu, and select “send backward.”</a:t>
            </a:r>
          </a:p>
        </p:txBody>
      </p:sp>
    </p:spTree>
    <p:extLst>
      <p:ext uri="{BB962C8B-B14F-4D97-AF65-F5344CB8AC3E}">
        <p14:creationId xmlns:p14="http://schemas.microsoft.com/office/powerpoint/2010/main" val="425764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B493A-48DF-866B-B90A-AFE236F8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668E0A-95B0-5B09-F6D4-30AF4B3F2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insert your own photo using the button.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752F1F-25B3-9304-DEFB-BDCD610A6D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AC7BCC-5E40-2161-E4DA-5729CE2E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Text slide with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7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ADD700E-5B22-67CB-26EE-8BBD152D7967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96E8BD-A176-EB30-30E6-707EF3B0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12" y="395029"/>
            <a:ext cx="4076891" cy="2725452"/>
          </a:xfrm>
        </p:spPr>
        <p:txBody>
          <a:bodyPr/>
          <a:lstStyle/>
          <a:p>
            <a:r>
              <a:rPr lang="en-US" dirty="0"/>
              <a:t>Photo slide - right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3FC3C-52E1-2CD9-989A-B90E55AFF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Insert photo using the button</a:t>
            </a:r>
          </a:p>
        </p:txBody>
      </p:sp>
    </p:spTree>
    <p:extLst>
      <p:ext uri="{BB962C8B-B14F-4D97-AF65-F5344CB8AC3E}">
        <p14:creationId xmlns:p14="http://schemas.microsoft.com/office/powerpoint/2010/main" val="3196422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4B0665EA-2FD7-D642-9301-CF9CF12FB19F}" vid="{EA734700-F5C6-5144-AFD6-4E18B6C941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ec71ce-fa58-49ca-b1b1-8096384eab24" xsi:nil="true"/>
    <lcf76f155ced4ddcb4097134ff3c332f xmlns="15e22dd9-2435-4e10-87a5-6648ed0f2d85">
      <Terms xmlns="http://schemas.microsoft.com/office/infopath/2007/PartnerControls"/>
    </lcf76f155ced4ddcb4097134ff3c332f>
    <thumbnail xmlns="15e22dd9-2435-4e10-87a5-6648ed0f2d85">
      <Url xsi:nil="true"/>
      <Description xsi:nil="true"/>
    </thumbnai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1926A73880A4A85803B22BC1F0500" ma:contentTypeVersion="24" ma:contentTypeDescription="Create a new document." ma:contentTypeScope="" ma:versionID="326bc3b462680a7080c968e6e364f96a">
  <xsd:schema xmlns:xsd="http://www.w3.org/2001/XMLSchema" xmlns:xs="http://www.w3.org/2001/XMLSchema" xmlns:p="http://schemas.microsoft.com/office/2006/metadata/properties" xmlns:ns2="15e22dd9-2435-4e10-87a5-6648ed0f2d85" xmlns:ns3="69ec71ce-fa58-49ca-b1b1-8096384eab24" targetNamespace="http://schemas.microsoft.com/office/2006/metadata/properties" ma:root="true" ma:fieldsID="e1ed4236966a6d887a1c3eb5d3f7909d" ns2:_="" ns3:_="">
    <xsd:import namespace="15e22dd9-2435-4e10-87a5-6648ed0f2d85"/>
    <xsd:import namespace="69ec71ce-fa58-49ca-b1b1-8096384eab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thumbnail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22dd9-2435-4e10-87a5-6648ed0f2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humbnail" ma:index="20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dc656b0-98d7-492e-824b-0841517da8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c71ce-fa58-49ca-b1b1-8096384eab2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5f06577-d353-43b8-852b-57652c0f22a5}" ma:internalName="TaxCatchAll" ma:showField="CatchAllData" ma:web="69ec71ce-fa58-49ca-b1b1-8096384eab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87F888-8B41-4981-9BF2-BE72693AC2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32A1DF-D771-4999-A785-AF3FE9E51291}">
  <ds:schemaRefs>
    <ds:schemaRef ds:uri="http://schemas.microsoft.com/office/2006/metadata/properties"/>
    <ds:schemaRef ds:uri="http://schemas.microsoft.com/office/infopath/2007/PartnerControls"/>
    <ds:schemaRef ds:uri="69ec71ce-fa58-49ca-b1b1-8096384eab24"/>
    <ds:schemaRef ds:uri="15e22dd9-2435-4e10-87a5-6648ed0f2d85"/>
  </ds:schemaRefs>
</ds:datastoreItem>
</file>

<file path=customXml/itemProps3.xml><?xml version="1.0" encoding="utf-8"?>
<ds:datastoreItem xmlns:ds="http://schemas.openxmlformats.org/officeDocument/2006/customXml" ds:itemID="{38D2B569-6DA0-46B7-A15C-34E68A9E6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e22dd9-2435-4e10-87a5-6648ed0f2d85"/>
    <ds:schemaRef ds:uri="69ec71ce-fa58-49ca-b1b1-8096384eab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18529</TotalTime>
  <Words>650</Words>
  <Application>Microsoft Office PowerPoint</Application>
  <PresentationFormat>Widescreen</PresentationFormat>
  <Paragraphs>126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Instructions</vt:lpstr>
      <vt:lpstr>Adding new slides</vt:lpstr>
      <vt:lpstr>Design elements to copy &amp; paste</vt:lpstr>
      <vt:lpstr>Title of presentation can go here</vt:lpstr>
      <vt:lpstr>Basic text slide – Layout Option 1</vt:lpstr>
      <vt:lpstr>Basic text slide – Layout Option 2 (no footer)</vt:lpstr>
      <vt:lpstr>PowerPoint Presentation</vt:lpstr>
      <vt:lpstr>Text slide with photo</vt:lpstr>
      <vt:lpstr>Photo slide - right</vt:lpstr>
      <vt:lpstr>Slide with text and small photo</vt:lpstr>
      <vt:lpstr>Slide with text and large photo</vt:lpstr>
      <vt:lpstr>Photo slide - left</vt:lpstr>
      <vt:lpstr>Statistics slide – 3 columns</vt:lpstr>
      <vt:lpstr>Statistics slide – 4 columns</vt:lpstr>
      <vt:lpstr>3 columns</vt:lpstr>
      <vt:lpstr>4 columns</vt:lpstr>
      <vt:lpstr>Title of presentation can go here</vt:lpstr>
      <vt:lpstr>Title of presentation can go here</vt:lpstr>
      <vt:lpstr>Title of presentation can go here</vt:lpstr>
      <vt:lpstr>Title of presentation can go here</vt:lpstr>
      <vt:lpstr>Title of presentation can go here</vt:lpstr>
      <vt:lpstr>Title of presentation can go here</vt:lpstr>
      <vt:lpstr>Title of presentation can go here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Note</dc:title>
  <dc:creator>Estes,Annie</dc:creator>
  <cp:lastModifiedBy>Egnozzi,Danielle</cp:lastModifiedBy>
  <cp:revision>40</cp:revision>
  <dcterms:created xsi:type="dcterms:W3CDTF">2025-01-23T19:56:34Z</dcterms:created>
  <dcterms:modified xsi:type="dcterms:W3CDTF">2026-04-03T17:52:02Z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0x010100AAE1926A73880A4A85803B22BC1F0500</vt:lpwstr>
  </property>
  <property fmtid="{D5CDD505-2E9C-101B-9397-08002B2CF9AE}" pid="3" name="MediaServiceImageTags">
    <vt:lpwstr/>
  </property>
</Properties>
</file>